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Lst>
  <p:sldSz cy="5143500" cx="9144000"/>
  <p:notesSz cx="6858000" cy="9144000"/>
  <p:embeddedFontLst>
    <p:embeddedFont>
      <p:font typeface="Helvetica Neue"/>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01F7A4-ECDE-4D67-989A-51689A7920AD}">
  <a:tblStyle styleId="{3901F7A4-ECDE-4D67-989A-51689A7920A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b="off" i="off"/>
      <a:tcStyle>
        <a:fill>
          <a:solidFill>
            <a:srgbClr val="CACACA"/>
          </a:solidFill>
        </a:fill>
      </a:tcStyle>
    </a:band1H>
    <a:band2H>
      <a:tcTxStyle b="off" i="off"/>
    </a:band2H>
    <a:band1V>
      <a:tcTxStyle b="off" i="off"/>
      <a:tcStyle>
        <a:fill>
          <a:solidFill>
            <a:srgbClr val="CACACA"/>
          </a:solidFill>
        </a:fill>
      </a:tcStyle>
    </a:band1V>
    <a:band2V>
      <a:tcTxStyle b="off" i="off"/>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HelveticaNeue-boldItalic.fntdata"/><Relationship Id="rId83" Type="http://schemas.openxmlformats.org/officeDocument/2006/relationships/font" Target="fonts/HelveticaNeue-italic.fntdata"/><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slide" Target="slides/slide71.xml"/><Relationship Id="rId82" Type="http://schemas.openxmlformats.org/officeDocument/2006/relationships/font" Target="fonts/HelveticaNeue-bold.fntdata"/><Relationship Id="rId81" Type="http://schemas.openxmlformats.org/officeDocument/2006/relationships/font" Target="fonts/HelveticaNeu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75" Type="http://schemas.openxmlformats.org/officeDocument/2006/relationships/slide" Target="slides/slide66.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77" Type="http://schemas.openxmlformats.org/officeDocument/2006/relationships/slide" Target="slides/slide68.xml"/><Relationship Id="rId32" Type="http://schemas.openxmlformats.org/officeDocument/2006/relationships/slide" Target="slides/slide23.xml"/><Relationship Id="rId76" Type="http://schemas.openxmlformats.org/officeDocument/2006/relationships/slide" Target="slides/slide67.xml"/><Relationship Id="rId35" Type="http://schemas.openxmlformats.org/officeDocument/2006/relationships/slide" Target="slides/slide26.xml"/><Relationship Id="rId79" Type="http://schemas.openxmlformats.org/officeDocument/2006/relationships/slide" Target="slides/slide70.xml"/><Relationship Id="rId34" Type="http://schemas.openxmlformats.org/officeDocument/2006/relationships/slide" Target="slides/slide25.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584637b8d_1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26584637b8d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584637b8d_4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26584637b8d_4_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26584637b8d_4_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6584637b8d_4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26584637b8d_4_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26584637b8d_4_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584637b8d_4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26584637b8d_4_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26584637b8d_4_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6584637b8d_4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26584637b8d_4_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g26584637b8d_4_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6584637b8d_4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26584637b8d_4_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26584637b8d_4_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584637b8d_4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26584637b8d_4_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26584637b8d_4_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584637b8d_4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26584637b8d_4_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26584637b8d_4_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584637b8d_4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26584637b8d_4_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26584637b8d_4_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6584637b8d_4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26584637b8d_4_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g26584637b8d_4_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6584637b8d_4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26584637b8d_4_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g26584637b8d_4_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584637b8d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26584637b8d_1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26584637b8d_1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6584637b8d_4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26584637b8d_4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g26584637b8d_4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6584637b8d_4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26584637b8d_4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g26584637b8d_4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6584637b8d_4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g26584637b8d_4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g26584637b8d_4_1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584637b8d_4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26584637b8d_4_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g26584637b8d_4_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584637b8d_4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26584637b8d_4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g26584637b8d_4_1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6584637b8d_4_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5" name="Google Shape;585;g26584637b8d_4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6584637b8d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g26584637b8d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6584637b8d_7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g26584637b8d_7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g26584637b8d_7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6584637b8d_7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26584637b8d_7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g26584637b8d_7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584637b8d_7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g26584637b8d_7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9" name="Google Shape;629;g26584637b8d_7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584637b8d_1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26584637b8d_1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Pictures can be added to the slide show.</a:t>
            </a:r>
            <a:endParaRPr/>
          </a:p>
        </p:txBody>
      </p:sp>
      <p:sp>
        <p:nvSpPr>
          <p:cNvPr id="307" name="Google Shape;307;g26584637b8d_1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6584637b8d_7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26584637b8d_7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Pictures can be added to the slide show.</a:t>
            </a:r>
            <a:endParaRPr/>
          </a:p>
        </p:txBody>
      </p:sp>
      <p:sp>
        <p:nvSpPr>
          <p:cNvPr id="643" name="Google Shape;643;g26584637b8d_7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6584637b8d_7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6584637b8d_7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g26584637b8d_7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6584637b8d_7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g26584637b8d_7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Pictures can be added to the slide show.</a:t>
            </a:r>
            <a:endParaRPr/>
          </a:p>
        </p:txBody>
      </p:sp>
      <p:sp>
        <p:nvSpPr>
          <p:cNvPr id="667" name="Google Shape;667;g26584637b8d_7_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6584637b8d_7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g26584637b8d_7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2" name="Google Shape;682;g26584637b8d_7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6584637b8d_7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g26584637b8d_7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Pictures can be added to the slide show.</a:t>
            </a:r>
            <a:endParaRPr/>
          </a:p>
        </p:txBody>
      </p:sp>
      <p:sp>
        <p:nvSpPr>
          <p:cNvPr id="690" name="Google Shape;690;g26584637b8d_7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6584637b8d_7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4" name="Google Shape;704;g26584637b8d_7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5" name="Google Shape;705;g26584637b8d_7_1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6584637b8d_7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g26584637b8d_7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Pictures can be added to the slide show.</a:t>
            </a:r>
            <a:endParaRPr/>
          </a:p>
        </p:txBody>
      </p:sp>
      <p:sp>
        <p:nvSpPr>
          <p:cNvPr id="713" name="Google Shape;713;g26584637b8d_7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6584637b8d_7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g26584637b8d_7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Pictures can be added to the slide show.</a:t>
            </a:r>
            <a:endParaRPr/>
          </a:p>
        </p:txBody>
      </p:sp>
      <p:sp>
        <p:nvSpPr>
          <p:cNvPr id="727" name="Google Shape;727;g26584637b8d_7_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6584637b8d_7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g26584637b8d_7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Should mirror the Overview</a:t>
            </a:r>
            <a:endParaRPr/>
          </a:p>
        </p:txBody>
      </p:sp>
      <p:sp>
        <p:nvSpPr>
          <p:cNvPr id="747" name="Google Shape;747;g26584637b8d_7_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6584637b8d_7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g26584637b8d_7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2" name="Google Shape;762;g26584637b8d_7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584637b8d_1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26584637b8d_1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Pictures can be added to the slide show.</a:t>
            </a:r>
            <a:endParaRPr/>
          </a:p>
        </p:txBody>
      </p:sp>
      <p:sp>
        <p:nvSpPr>
          <p:cNvPr id="324" name="Google Shape;324;g26584637b8d_1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6584637b8d_7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9" name="Google Shape;769;g26584637b8d_7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6584637b8d_9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g26584637b8d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6584637b8d_9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g26584637b8d_9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2" name="Google Shape;792;g26584637b8d_9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6584637b8d_9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26584637b8d_9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5" name="Google Shape;805;g26584637b8d_9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6584637b8d_9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g26584637b8d_9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3" name="Google Shape;813;g26584637b8d_9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6584637b8d_9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g26584637b8d_9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g26584637b8d_9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584637b8d_9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6584637b8d_9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Pictures can be added to the slide show.</a:t>
            </a:r>
            <a:endParaRPr/>
          </a:p>
        </p:txBody>
      </p:sp>
      <p:sp>
        <p:nvSpPr>
          <p:cNvPr id="835" name="Google Shape;835;g26584637b8d_9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6584637b8d_9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g26584637b8d_9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8" name="Google Shape;848;g26584637b8d_9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6584637b8d_9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g26584637b8d_9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Pictures can be added to the slide show.</a:t>
            </a:r>
            <a:endParaRPr/>
          </a:p>
        </p:txBody>
      </p:sp>
      <p:sp>
        <p:nvSpPr>
          <p:cNvPr id="856" name="Google Shape;856;g26584637b8d_9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6584637b8d_9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9" name="Google Shape;869;g26584637b8d_9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0" name="Google Shape;870;g26584637b8d_9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584637b8d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26584637b8d_1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Pictures can be added to the slide show.</a:t>
            </a:r>
            <a:endParaRPr/>
          </a:p>
        </p:txBody>
      </p:sp>
      <p:sp>
        <p:nvSpPr>
          <p:cNvPr id="341" name="Google Shape;341;g26584637b8d_1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6584637b8d_9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g26584637b8d_9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g26584637b8d_9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6584637b8d_9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g26584637b8d_9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6584637b8d_1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9" name="Google Shape;899;g26584637b8d_1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6584637b8d_1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1" name="Google Shape;911;g26584637b8d_1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6584637b8d_11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03200" lvl="0" marL="228600" rtl="0" algn="l">
              <a:lnSpc>
                <a:spcPct val="90000"/>
              </a:lnSpc>
              <a:spcBef>
                <a:spcPts val="1000"/>
              </a:spcBef>
              <a:spcAft>
                <a:spcPts val="0"/>
              </a:spcAft>
              <a:buClr>
                <a:schemeClr val="dk1"/>
              </a:buClr>
              <a:buSzPts val="2400"/>
              <a:buFont typeface="Trebuchet MS"/>
              <a:buChar char="•"/>
            </a:pPr>
            <a:r>
              <a:rPr lang="en" sz="800">
                <a:latin typeface="Arial"/>
                <a:ea typeface="Arial"/>
                <a:cs typeface="Arial"/>
                <a:sym typeface="Arial"/>
              </a:rPr>
              <a:t>i5 Space is a national student organization that operates in conjunction with the U.S. Space Force’s Space Training and Readiness Command (STARCOM). We aim to deliver educational, training, and professional development resources to students around the country who are interested in pursuing a career in the newest branch of the US military—the Space Force. We are growing every day and currently boast more than 850 members from 54 different Squadrons! We are also proud to have research partnerships with the Space Force and NATO. </a:t>
            </a:r>
            <a:endParaRPr sz="100"/>
          </a:p>
        </p:txBody>
      </p:sp>
      <p:sp>
        <p:nvSpPr>
          <p:cNvPr id="923" name="Google Shape;923;g26584637b8d_11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6584637b8d_1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7" name="Google Shape;937;g26584637b8d_11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6584637b8d_11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4" name="Google Shape;954;g26584637b8d_11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6584637b8d_1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6" name="Google Shape;966;g26584637b8d_11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6584637b8d_13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7" name="Google Shape;977;g26584637b8d_13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6584637b8d_13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g26584637b8d_13_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1" name="Google Shape;991;g26584637b8d_13_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584637b8d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26584637b8d_1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Should mirror the Overview</a:t>
            </a:r>
            <a:endParaRPr/>
          </a:p>
        </p:txBody>
      </p:sp>
      <p:sp>
        <p:nvSpPr>
          <p:cNvPr id="357" name="Google Shape;357;g26584637b8d_1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6584637b8d_13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6" name="Google Shape;1006;g26584637b8d_13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7" name="Google Shape;1007;g26584637b8d_13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6584637b8d_13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g26584637b8d_13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5" name="Google Shape;1015;g26584637b8d_13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6584637b8d_13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g26584637b8d_13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8" name="Google Shape;1028;g26584637b8d_13_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6584637b8d_13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g26584637b8d_13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6" name="Google Shape;1036;g26584637b8d_13_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6584637b8d_13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8" name="Google Shape;1048;g26584637b8d_13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9" name="Google Shape;1049;g26584637b8d_13_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6584637b8d_13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g26584637b8d_13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7" name="Google Shape;1057;g26584637b8d_13_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584637b8d_13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g26584637b8d_13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0" name="Google Shape;1070;g26584637b8d_13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6584637b8d_13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26584637b8d_13_1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8" name="Google Shape;1078;g26584637b8d_13_1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6584637b8d_13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0" name="Google Shape;1090;g26584637b8d_13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1" name="Google Shape;1091;g26584637b8d_13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6584637b8d_13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8" name="Google Shape;1098;g26584637b8d_13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9" name="Google Shape;1099;g26584637b8d_13_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584637b8d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26584637b8d_1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26584637b8d_1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6584637b8d_13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3" name="Google Shape;1113;g26584637b8d_13_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4" name="Google Shape;1114;g26584637b8d_13_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6584637b8d_13_212:notes"/>
          <p:cNvSpPr/>
          <p:nvPr>
            <p:ph idx="2" type="sldImg"/>
          </p:nvPr>
        </p:nvSpPr>
        <p:spPr>
          <a:xfrm>
            <a:off x="393700" y="692150"/>
            <a:ext cx="6070600"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6" name="Google Shape;1126;g26584637b8d_13_2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584637b8d_1_1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26584637b8d_1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6584637b8d_4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26584637b8d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3.jp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4"/>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1" name="Shape 131"/>
        <p:cNvGrpSpPr/>
        <p:nvPr/>
      </p:nvGrpSpPr>
      <p:grpSpPr>
        <a:xfrm>
          <a:off x="0" y="0"/>
          <a:ext cx="0" cy="0"/>
          <a:chOff x="0" y="0"/>
          <a:chExt cx="0" cy="0"/>
        </a:xfrm>
      </p:grpSpPr>
      <p:sp>
        <p:nvSpPr>
          <p:cNvPr id="132" name="Google Shape;132;p26"/>
          <p:cNvSpPr txBox="1"/>
          <p:nvPr>
            <p:ph type="title"/>
          </p:nvPr>
        </p:nvSpPr>
        <p:spPr>
          <a:xfrm>
            <a:off x="628650" y="273844"/>
            <a:ext cx="7886700" cy="994275"/>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3" name="Google Shape;133;p2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4" name="Google Shape;134;p26"/>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5" name="Google Shape;135;p26"/>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6" name="Google Shape;136;p26"/>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7" name="Shape 137"/>
        <p:cNvGrpSpPr/>
        <p:nvPr/>
      </p:nvGrpSpPr>
      <p:grpSpPr>
        <a:xfrm>
          <a:off x="0" y="0"/>
          <a:ext cx="0" cy="0"/>
          <a:chOff x="0" y="0"/>
          <a:chExt cx="0" cy="0"/>
        </a:xfrm>
      </p:grpSpPr>
      <p:sp>
        <p:nvSpPr>
          <p:cNvPr id="138" name="Google Shape;138;p27"/>
          <p:cNvSpPr txBox="1"/>
          <p:nvPr>
            <p:ph type="ctrTitle"/>
          </p:nvPr>
        </p:nvSpPr>
        <p:spPr>
          <a:xfrm>
            <a:off x="3393219" y="1289585"/>
            <a:ext cx="4607775" cy="1790775"/>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lt1"/>
              </a:buClr>
              <a:buSzPts val="4500"/>
              <a:buFont typeface="Calibri"/>
              <a:buNone/>
              <a:defRPr b="1" sz="4500">
                <a:solidFill>
                  <a:schemeClr val="lt1"/>
                </a:solidFill>
                <a:latin typeface="Calibri"/>
                <a:ea typeface="Calibri"/>
                <a:cs typeface="Calibri"/>
                <a:sym typeface="Calibri"/>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9" name="Google Shape;139;p27"/>
          <p:cNvSpPr txBox="1"/>
          <p:nvPr>
            <p:ph idx="1" type="subTitle"/>
          </p:nvPr>
        </p:nvSpPr>
        <p:spPr>
          <a:xfrm>
            <a:off x="4007457" y="3591395"/>
            <a:ext cx="3379275" cy="3636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lt1"/>
              </a:buClr>
              <a:buSzPts val="1800"/>
              <a:buNone/>
              <a:defRPr sz="18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0" name="Google Shape;140;p27"/>
          <p:cNvSpPr txBox="1"/>
          <p:nvPr>
            <p:ph idx="11" type="ftr"/>
          </p:nvPr>
        </p:nvSpPr>
        <p:spPr>
          <a:xfrm>
            <a:off x="1143000" y="4767263"/>
            <a:ext cx="6858000" cy="273825"/>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b="1" i="1" sz="12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41" name="Google Shape;141;p27"/>
          <p:cNvPicPr preferRelativeResize="0"/>
          <p:nvPr/>
        </p:nvPicPr>
        <p:blipFill rotWithShape="1">
          <a:blip r:embed="rId2">
            <a:alphaModFix/>
          </a:blip>
          <a:srcRect b="15719" l="8910" r="10891" t="15965"/>
          <a:stretch/>
        </p:blipFill>
        <p:spPr>
          <a:xfrm>
            <a:off x="8144123" y="81159"/>
            <a:ext cx="818587" cy="697314"/>
          </a:xfrm>
          <a:prstGeom prst="rect">
            <a:avLst/>
          </a:prstGeom>
          <a:noFill/>
          <a:ln>
            <a:noFill/>
          </a:ln>
        </p:spPr>
      </p:pic>
      <p:pic>
        <p:nvPicPr>
          <p:cNvPr id="142" name="Google Shape;142;p27"/>
          <p:cNvPicPr preferRelativeResize="0"/>
          <p:nvPr/>
        </p:nvPicPr>
        <p:blipFill rotWithShape="1">
          <a:blip r:embed="rId3">
            <a:alphaModFix/>
          </a:blip>
          <a:srcRect b="0" l="0" r="0" t="0"/>
          <a:stretch/>
        </p:blipFill>
        <p:spPr>
          <a:xfrm>
            <a:off x="237596" y="81159"/>
            <a:ext cx="548142" cy="697314"/>
          </a:xfrm>
          <a:prstGeom prst="rect">
            <a:avLst/>
          </a:prstGeom>
          <a:noFill/>
          <a:ln>
            <a:noFill/>
          </a:ln>
        </p:spPr>
      </p:pic>
      <p:pic>
        <p:nvPicPr>
          <p:cNvPr id="143" name="Google Shape;143;p27"/>
          <p:cNvPicPr preferRelativeResize="0"/>
          <p:nvPr/>
        </p:nvPicPr>
        <p:blipFill rotWithShape="1">
          <a:blip r:embed="rId4">
            <a:alphaModFix/>
          </a:blip>
          <a:srcRect b="0" l="0" r="0" t="0"/>
          <a:stretch/>
        </p:blipFill>
        <p:spPr>
          <a:xfrm>
            <a:off x="393589" y="715174"/>
            <a:ext cx="2800114" cy="4124899"/>
          </a:xfrm>
          <a:prstGeom prst="rect">
            <a:avLst/>
          </a:prstGeom>
          <a:noFill/>
          <a:ln>
            <a:noFill/>
          </a:ln>
        </p:spPr>
      </p:pic>
      <p:cxnSp>
        <p:nvCxnSpPr>
          <p:cNvPr id="144" name="Google Shape;144;p27"/>
          <p:cNvCxnSpPr/>
          <p:nvPr/>
        </p:nvCxnSpPr>
        <p:spPr>
          <a:xfrm>
            <a:off x="237596" y="778473"/>
            <a:ext cx="8594325" cy="0"/>
          </a:xfrm>
          <a:prstGeom prst="straightConnector1">
            <a:avLst/>
          </a:prstGeom>
          <a:noFill/>
          <a:ln cap="flat" cmpd="sng" w="57150">
            <a:solidFill>
              <a:srgbClr val="A5A5A5"/>
            </a:solidFill>
            <a:prstDash val="solid"/>
            <a:round/>
            <a:headEnd len="sm" w="sm" type="none"/>
            <a:tailEnd len="sm" w="sm" type="none"/>
          </a:ln>
        </p:spPr>
      </p:cxnSp>
      <p:cxnSp>
        <p:nvCxnSpPr>
          <p:cNvPr id="145" name="Google Shape;145;p27"/>
          <p:cNvCxnSpPr/>
          <p:nvPr/>
        </p:nvCxnSpPr>
        <p:spPr>
          <a:xfrm>
            <a:off x="237596" y="4697472"/>
            <a:ext cx="8594325" cy="0"/>
          </a:xfrm>
          <a:prstGeom prst="straightConnector1">
            <a:avLst/>
          </a:prstGeom>
          <a:noFill/>
          <a:ln cap="flat" cmpd="sng" w="57150">
            <a:solidFill>
              <a:srgbClr val="2E75B5"/>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 name="Shape 146"/>
        <p:cNvGrpSpPr/>
        <p:nvPr/>
      </p:nvGrpSpPr>
      <p:grpSpPr>
        <a:xfrm>
          <a:off x="0" y="0"/>
          <a:ext cx="0" cy="0"/>
          <a:chOff x="0" y="0"/>
          <a:chExt cx="0" cy="0"/>
        </a:xfrm>
      </p:grpSpPr>
      <p:sp>
        <p:nvSpPr>
          <p:cNvPr id="147" name="Google Shape;147;p28"/>
          <p:cNvSpPr txBox="1"/>
          <p:nvPr>
            <p:ph type="title"/>
          </p:nvPr>
        </p:nvSpPr>
        <p:spPr>
          <a:xfrm>
            <a:off x="623888" y="1282303"/>
            <a:ext cx="7886700" cy="2139525"/>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8" name="Google Shape;148;p28"/>
          <p:cNvSpPr txBox="1"/>
          <p:nvPr>
            <p:ph idx="1" type="body"/>
          </p:nvPr>
        </p:nvSpPr>
        <p:spPr>
          <a:xfrm>
            <a:off x="623888" y="3442097"/>
            <a:ext cx="7886700" cy="1125225"/>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49" name="Google Shape;149;p28"/>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0" name="Google Shape;150;p28"/>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1" name="Google Shape;151;p28"/>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2" name="Shape 152"/>
        <p:cNvGrpSpPr/>
        <p:nvPr/>
      </p:nvGrpSpPr>
      <p:grpSpPr>
        <a:xfrm>
          <a:off x="0" y="0"/>
          <a:ext cx="0" cy="0"/>
          <a:chOff x="0" y="0"/>
          <a:chExt cx="0" cy="0"/>
        </a:xfrm>
      </p:grpSpPr>
      <p:sp>
        <p:nvSpPr>
          <p:cNvPr id="153" name="Google Shape;153;p29"/>
          <p:cNvSpPr txBox="1"/>
          <p:nvPr>
            <p:ph type="title"/>
          </p:nvPr>
        </p:nvSpPr>
        <p:spPr>
          <a:xfrm>
            <a:off x="628650" y="273844"/>
            <a:ext cx="7886700" cy="994275"/>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4" name="Google Shape;154;p2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5" name="Google Shape;155;p2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6" name="Google Shape;156;p29"/>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7" name="Google Shape;157;p29"/>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8" name="Google Shape;158;p29"/>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9" name="Shape 159"/>
        <p:cNvGrpSpPr/>
        <p:nvPr/>
      </p:nvGrpSpPr>
      <p:grpSpPr>
        <a:xfrm>
          <a:off x="0" y="0"/>
          <a:ext cx="0" cy="0"/>
          <a:chOff x="0" y="0"/>
          <a:chExt cx="0" cy="0"/>
        </a:xfrm>
      </p:grpSpPr>
      <p:sp>
        <p:nvSpPr>
          <p:cNvPr id="160" name="Google Shape;160;p30"/>
          <p:cNvSpPr txBox="1"/>
          <p:nvPr>
            <p:ph type="title"/>
          </p:nvPr>
        </p:nvSpPr>
        <p:spPr>
          <a:xfrm>
            <a:off x="629841" y="273844"/>
            <a:ext cx="7886700" cy="994275"/>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1" name="Google Shape;161;p30"/>
          <p:cNvSpPr txBox="1"/>
          <p:nvPr>
            <p:ph idx="1" type="body"/>
          </p:nvPr>
        </p:nvSpPr>
        <p:spPr>
          <a:xfrm>
            <a:off x="629841" y="1260872"/>
            <a:ext cx="3868425" cy="61785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62" name="Google Shape;162;p30"/>
          <p:cNvSpPr txBox="1"/>
          <p:nvPr>
            <p:ph idx="2" type="body"/>
          </p:nvPr>
        </p:nvSpPr>
        <p:spPr>
          <a:xfrm>
            <a:off x="629841" y="1878806"/>
            <a:ext cx="3868425" cy="276345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3" name="Google Shape;163;p30"/>
          <p:cNvSpPr txBox="1"/>
          <p:nvPr>
            <p:ph idx="3" type="body"/>
          </p:nvPr>
        </p:nvSpPr>
        <p:spPr>
          <a:xfrm>
            <a:off x="4629150" y="1260872"/>
            <a:ext cx="3887325" cy="61785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64" name="Google Shape;164;p30"/>
          <p:cNvSpPr txBox="1"/>
          <p:nvPr>
            <p:ph idx="4" type="body"/>
          </p:nvPr>
        </p:nvSpPr>
        <p:spPr>
          <a:xfrm>
            <a:off x="4629150" y="1878806"/>
            <a:ext cx="3887325" cy="276345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5" name="Google Shape;165;p30"/>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6" name="Google Shape;166;p30"/>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7" name="Google Shape;167;p30"/>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sp>
        <p:nvSpPr>
          <p:cNvPr id="169" name="Google Shape;169;p31"/>
          <p:cNvSpPr txBox="1"/>
          <p:nvPr>
            <p:ph type="title"/>
          </p:nvPr>
        </p:nvSpPr>
        <p:spPr>
          <a:xfrm>
            <a:off x="628650" y="273844"/>
            <a:ext cx="7886700" cy="994275"/>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0" name="Google Shape;170;p31"/>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1" name="Google Shape;171;p31"/>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
        <p:nvSpPr>
          <p:cNvPr id="174" name="Google Shape;174;p32"/>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5" name="Google Shape;175;p32"/>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6" name="Google Shape;176;p32"/>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7" name="Shape 177"/>
        <p:cNvGrpSpPr/>
        <p:nvPr/>
      </p:nvGrpSpPr>
      <p:grpSpPr>
        <a:xfrm>
          <a:off x="0" y="0"/>
          <a:ext cx="0" cy="0"/>
          <a:chOff x="0" y="0"/>
          <a:chExt cx="0" cy="0"/>
        </a:xfrm>
      </p:grpSpPr>
      <p:sp>
        <p:nvSpPr>
          <p:cNvPr id="178" name="Google Shape;178;p33"/>
          <p:cNvSpPr txBox="1"/>
          <p:nvPr>
            <p:ph type="title"/>
          </p:nvPr>
        </p:nvSpPr>
        <p:spPr>
          <a:xfrm>
            <a:off x="629841" y="342900"/>
            <a:ext cx="2949075" cy="120015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3"/>
          <p:cNvSpPr txBox="1"/>
          <p:nvPr>
            <p:ph idx="1" type="body"/>
          </p:nvPr>
        </p:nvSpPr>
        <p:spPr>
          <a:xfrm>
            <a:off x="3887391" y="740569"/>
            <a:ext cx="4629150" cy="3655125"/>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80" name="Google Shape;180;p33"/>
          <p:cNvSpPr txBox="1"/>
          <p:nvPr>
            <p:ph idx="2" type="body"/>
          </p:nvPr>
        </p:nvSpPr>
        <p:spPr>
          <a:xfrm>
            <a:off x="629841" y="1543050"/>
            <a:ext cx="2949075" cy="2858625"/>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81" name="Google Shape;181;p33"/>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2" name="Google Shape;182;p33"/>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3" name="Google Shape;183;p33"/>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4" name="Shape 184"/>
        <p:cNvGrpSpPr/>
        <p:nvPr/>
      </p:nvGrpSpPr>
      <p:grpSpPr>
        <a:xfrm>
          <a:off x="0" y="0"/>
          <a:ext cx="0" cy="0"/>
          <a:chOff x="0" y="0"/>
          <a:chExt cx="0" cy="0"/>
        </a:xfrm>
      </p:grpSpPr>
      <p:sp>
        <p:nvSpPr>
          <p:cNvPr id="185" name="Google Shape;185;p34"/>
          <p:cNvSpPr txBox="1"/>
          <p:nvPr>
            <p:ph type="title"/>
          </p:nvPr>
        </p:nvSpPr>
        <p:spPr>
          <a:xfrm>
            <a:off x="629841" y="342900"/>
            <a:ext cx="2949075" cy="120015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6" name="Google Shape;186;p34"/>
          <p:cNvSpPr/>
          <p:nvPr>
            <p:ph idx="2" type="pic"/>
          </p:nvPr>
        </p:nvSpPr>
        <p:spPr>
          <a:xfrm>
            <a:off x="3887391" y="740569"/>
            <a:ext cx="4629150" cy="3655125"/>
          </a:xfrm>
          <a:prstGeom prst="rect">
            <a:avLst/>
          </a:prstGeom>
          <a:noFill/>
          <a:ln>
            <a:noFill/>
          </a:ln>
        </p:spPr>
      </p:sp>
      <p:sp>
        <p:nvSpPr>
          <p:cNvPr id="187" name="Google Shape;187;p34"/>
          <p:cNvSpPr txBox="1"/>
          <p:nvPr>
            <p:ph idx="1" type="body"/>
          </p:nvPr>
        </p:nvSpPr>
        <p:spPr>
          <a:xfrm>
            <a:off x="629841" y="1543050"/>
            <a:ext cx="2949075" cy="2858625"/>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88" name="Google Shape;188;p34"/>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9" name="Google Shape;189;p34"/>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0" name="Google Shape;190;p34"/>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1" name="Shape 191"/>
        <p:cNvGrpSpPr/>
        <p:nvPr/>
      </p:nvGrpSpPr>
      <p:grpSpPr>
        <a:xfrm>
          <a:off x="0" y="0"/>
          <a:ext cx="0" cy="0"/>
          <a:chOff x="0" y="0"/>
          <a:chExt cx="0" cy="0"/>
        </a:xfrm>
      </p:grpSpPr>
      <p:sp>
        <p:nvSpPr>
          <p:cNvPr id="192" name="Google Shape;192;p35"/>
          <p:cNvSpPr txBox="1"/>
          <p:nvPr>
            <p:ph type="title"/>
          </p:nvPr>
        </p:nvSpPr>
        <p:spPr>
          <a:xfrm>
            <a:off x="628650" y="273844"/>
            <a:ext cx="7886700" cy="994275"/>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3" name="Google Shape;193;p3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4" name="Google Shape;194;p35"/>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5" name="Google Shape;195;p35"/>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6" name="Google Shape;196;p35"/>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7" name="Shape 197"/>
        <p:cNvGrpSpPr/>
        <p:nvPr/>
      </p:nvGrpSpPr>
      <p:grpSpPr>
        <a:xfrm>
          <a:off x="0" y="0"/>
          <a:ext cx="0" cy="0"/>
          <a:chOff x="0" y="0"/>
          <a:chExt cx="0" cy="0"/>
        </a:xfrm>
      </p:grpSpPr>
      <p:sp>
        <p:nvSpPr>
          <p:cNvPr id="198" name="Google Shape;198;p36"/>
          <p:cNvSpPr txBox="1"/>
          <p:nvPr>
            <p:ph type="title"/>
          </p:nvPr>
        </p:nvSpPr>
        <p:spPr>
          <a:xfrm rot="5400000">
            <a:off x="5350050" y="1467469"/>
            <a:ext cx="4358925" cy="1971675"/>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9" name="Google Shape;199;p36"/>
          <p:cNvSpPr txBox="1"/>
          <p:nvPr>
            <p:ph idx="1" type="body"/>
          </p:nvPr>
        </p:nvSpPr>
        <p:spPr>
          <a:xfrm rot="5400000">
            <a:off x="1349550" y="-447056"/>
            <a:ext cx="4358925" cy="5800725"/>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0" name="Google Shape;200;p36"/>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1" name="Google Shape;201;p36"/>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2" name="Google Shape;202;p36"/>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9" name="Shape 209"/>
        <p:cNvGrpSpPr/>
        <p:nvPr/>
      </p:nvGrpSpPr>
      <p:grpSpPr>
        <a:xfrm>
          <a:off x="0" y="0"/>
          <a:ext cx="0" cy="0"/>
          <a:chOff x="0" y="0"/>
          <a:chExt cx="0" cy="0"/>
        </a:xfrm>
      </p:grpSpPr>
      <p:sp>
        <p:nvSpPr>
          <p:cNvPr id="210" name="Google Shape;210;p3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1" name="Google Shape;211;p38"/>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2" name="Google Shape;212;p3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3" name="Google Shape;213;p3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4" name="Google Shape;214;p38"/>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5" name="Shape 215"/>
        <p:cNvGrpSpPr/>
        <p:nvPr/>
      </p:nvGrpSpPr>
      <p:grpSpPr>
        <a:xfrm>
          <a:off x="0" y="0"/>
          <a:ext cx="0" cy="0"/>
          <a:chOff x="0" y="0"/>
          <a:chExt cx="0" cy="0"/>
        </a:xfrm>
      </p:grpSpPr>
      <p:sp>
        <p:nvSpPr>
          <p:cNvPr id="216" name="Google Shape;216;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7" name="Google Shape;217;p3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8" name="Google Shape;218;p3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9" name="Google Shape;219;p3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0" name="Google Shape;220;p3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1" name="Shape 221"/>
        <p:cNvGrpSpPr/>
        <p:nvPr/>
      </p:nvGrpSpPr>
      <p:grpSpPr>
        <a:xfrm>
          <a:off x="0" y="0"/>
          <a:ext cx="0" cy="0"/>
          <a:chOff x="0" y="0"/>
          <a:chExt cx="0" cy="0"/>
        </a:xfrm>
      </p:grpSpPr>
      <p:sp>
        <p:nvSpPr>
          <p:cNvPr id="222" name="Google Shape;222;p40"/>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3" name="Google Shape;223;p40"/>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24" name="Google Shape;224;p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5" name="Google Shape;225;p4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6" name="Google Shape;226;p4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7" name="Shape 227"/>
        <p:cNvGrpSpPr/>
        <p:nvPr/>
      </p:nvGrpSpPr>
      <p:grpSpPr>
        <a:xfrm>
          <a:off x="0" y="0"/>
          <a:ext cx="0" cy="0"/>
          <a:chOff x="0" y="0"/>
          <a:chExt cx="0" cy="0"/>
        </a:xfrm>
      </p:grpSpPr>
      <p:sp>
        <p:nvSpPr>
          <p:cNvPr id="228" name="Google Shape;228;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9" name="Google Shape;229;p41"/>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0" name="Google Shape;230;p41"/>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1" name="Google Shape;231;p4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2" name="Google Shape;232;p4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3" name="Google Shape;233;p4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 name="Shape 234"/>
        <p:cNvGrpSpPr/>
        <p:nvPr/>
      </p:nvGrpSpPr>
      <p:grpSpPr>
        <a:xfrm>
          <a:off x="0" y="0"/>
          <a:ext cx="0" cy="0"/>
          <a:chOff x="0" y="0"/>
          <a:chExt cx="0" cy="0"/>
        </a:xfrm>
      </p:grpSpPr>
      <p:sp>
        <p:nvSpPr>
          <p:cNvPr id="235" name="Google Shape;235;p42"/>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6" name="Google Shape;236;p42"/>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37" name="Google Shape;237;p42"/>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8" name="Google Shape;238;p42"/>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39" name="Google Shape;239;p42"/>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0" name="Google Shape;240;p4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1" name="Google Shape;241;p4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2" name="Google Shape;242;p4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3" name="Shape 243"/>
        <p:cNvGrpSpPr/>
        <p:nvPr/>
      </p:nvGrpSpPr>
      <p:grpSpPr>
        <a:xfrm>
          <a:off x="0" y="0"/>
          <a:ext cx="0" cy="0"/>
          <a:chOff x="0" y="0"/>
          <a:chExt cx="0" cy="0"/>
        </a:xfrm>
      </p:grpSpPr>
      <p:sp>
        <p:nvSpPr>
          <p:cNvPr id="244" name="Google Shape;244;p4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5" name="Google Shape;245;p4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6" name="Google Shape;246;p4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7" name="Google Shape;247;p4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8" name="Shape 248"/>
        <p:cNvGrpSpPr/>
        <p:nvPr/>
      </p:nvGrpSpPr>
      <p:grpSpPr>
        <a:xfrm>
          <a:off x="0" y="0"/>
          <a:ext cx="0" cy="0"/>
          <a:chOff x="0" y="0"/>
          <a:chExt cx="0" cy="0"/>
        </a:xfrm>
      </p:grpSpPr>
      <p:sp>
        <p:nvSpPr>
          <p:cNvPr id="249" name="Google Shape;249;p4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0" name="Google Shape;250;p4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1" name="Google Shape;251;p4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 name="Shape 252"/>
        <p:cNvGrpSpPr/>
        <p:nvPr/>
      </p:nvGrpSpPr>
      <p:grpSpPr>
        <a:xfrm>
          <a:off x="0" y="0"/>
          <a:ext cx="0" cy="0"/>
          <a:chOff x="0" y="0"/>
          <a:chExt cx="0" cy="0"/>
        </a:xfrm>
      </p:grpSpPr>
      <p:sp>
        <p:nvSpPr>
          <p:cNvPr id="253" name="Google Shape;253;p4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4" name="Google Shape;254;p45"/>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55" name="Google Shape;255;p45"/>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56" name="Google Shape;256;p4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7" name="Google Shape;257;p4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8" name="Google Shape;258;p4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9" name="Shape 259"/>
        <p:cNvGrpSpPr/>
        <p:nvPr/>
      </p:nvGrpSpPr>
      <p:grpSpPr>
        <a:xfrm>
          <a:off x="0" y="0"/>
          <a:ext cx="0" cy="0"/>
          <a:chOff x="0" y="0"/>
          <a:chExt cx="0" cy="0"/>
        </a:xfrm>
      </p:grpSpPr>
      <p:sp>
        <p:nvSpPr>
          <p:cNvPr id="260" name="Google Shape;260;p4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1" name="Google Shape;261;p46"/>
          <p:cNvSpPr/>
          <p:nvPr>
            <p:ph idx="2" type="pic"/>
          </p:nvPr>
        </p:nvSpPr>
        <p:spPr>
          <a:xfrm>
            <a:off x="3887391" y="740569"/>
            <a:ext cx="4629150" cy="3655219"/>
          </a:xfrm>
          <a:prstGeom prst="rect">
            <a:avLst/>
          </a:prstGeom>
          <a:noFill/>
          <a:ln>
            <a:noFill/>
          </a:ln>
        </p:spPr>
      </p:sp>
      <p:sp>
        <p:nvSpPr>
          <p:cNvPr id="262" name="Google Shape;262;p4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63" name="Google Shape;263;p4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4" name="Google Shape;264;p4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4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6" name="Shape 266"/>
        <p:cNvGrpSpPr/>
        <p:nvPr/>
      </p:nvGrpSpPr>
      <p:grpSpPr>
        <a:xfrm>
          <a:off x="0" y="0"/>
          <a:ext cx="0" cy="0"/>
          <a:chOff x="0" y="0"/>
          <a:chExt cx="0" cy="0"/>
        </a:xfrm>
      </p:grpSpPr>
      <p:sp>
        <p:nvSpPr>
          <p:cNvPr id="267" name="Google Shape;267;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8" name="Google Shape;268;p47"/>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 name="Google Shape;269;p4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0" name="Google Shape;270;p4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1" name="Google Shape;271;p4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2" name="Shape 272"/>
        <p:cNvGrpSpPr/>
        <p:nvPr/>
      </p:nvGrpSpPr>
      <p:grpSpPr>
        <a:xfrm>
          <a:off x="0" y="0"/>
          <a:ext cx="0" cy="0"/>
          <a:chOff x="0" y="0"/>
          <a:chExt cx="0" cy="0"/>
        </a:xfrm>
      </p:grpSpPr>
      <p:sp>
        <p:nvSpPr>
          <p:cNvPr id="273" name="Google Shape;273;p48"/>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48"/>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5" name="Google Shape;275;p4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4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4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2.xml"/><Relationship Id="rId12" Type="http://schemas.openxmlformats.org/officeDocument/2006/relationships/slideLayout" Target="../slideLayouts/slideLayout33.xml"/><Relationship Id="rId1" Type="http://schemas.openxmlformats.org/officeDocument/2006/relationships/image" Target="../media/image12.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275"/>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7" name="Google Shape;127;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Google Shape;128;p25"/>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9" name="Google Shape;129;p25"/>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0" name="Google Shape;130;p25"/>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5" name="Google Shape;205;p3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6" name="Google Shape;206;p3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207" name="Google Shape;207;p3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208" name="Google Shape;208;p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31.png"/><Relationship Id="rId6"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34.png"/><Relationship Id="rId6"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34.png"/><Relationship Id="rId6"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7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6.jpg"/><Relationship Id="rId6" Type="http://schemas.openxmlformats.org/officeDocument/2006/relationships/image" Target="../media/image8.jpg"/><Relationship Id="rId7" Type="http://schemas.openxmlformats.org/officeDocument/2006/relationships/image" Target="../media/image5.jpg"/><Relationship Id="rId8"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41.png"/><Relationship Id="rId6" Type="http://schemas.openxmlformats.org/officeDocument/2006/relationships/image" Target="../media/image45.png"/><Relationship Id="rId7"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43.png"/><Relationship Id="rId6" Type="http://schemas.openxmlformats.org/officeDocument/2006/relationships/image" Target="../media/image10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74.jpg"/><Relationship Id="rId6" Type="http://schemas.openxmlformats.org/officeDocument/2006/relationships/image" Target="../media/image10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66.jpg"/></Relationships>
</file>

<file path=ppt/slides/_rels/slide37.xml.rels><?xml version="1.0" encoding="UTF-8" standalone="yes"?><Relationships xmlns="http://schemas.openxmlformats.org/package/2006/relationships"><Relationship Id="rId11" Type="http://schemas.openxmlformats.org/officeDocument/2006/relationships/image" Target="../media/image78.jpg"/><Relationship Id="rId10"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50.png"/><Relationship Id="rId7" Type="http://schemas.openxmlformats.org/officeDocument/2006/relationships/image" Target="../media/image69.png"/><Relationship Id="rId8" Type="http://schemas.openxmlformats.org/officeDocument/2006/relationships/image" Target="../media/image4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35.jpg"/><Relationship Id="rId6" Type="http://schemas.openxmlformats.org/officeDocument/2006/relationships/image" Target="../media/image54.jpg"/><Relationship Id="rId7" Type="http://schemas.openxmlformats.org/officeDocument/2006/relationships/image" Target="../media/image27.jpg"/><Relationship Id="rId8" Type="http://schemas.openxmlformats.org/officeDocument/2006/relationships/image" Target="../media/image3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6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7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87.jpg"/><Relationship Id="rId6" Type="http://schemas.openxmlformats.org/officeDocument/2006/relationships/image" Target="../media/image77.jpg"/><Relationship Id="rId7" Type="http://schemas.openxmlformats.org/officeDocument/2006/relationships/image" Target="../media/image1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13.jpg"/><Relationship Id="rId5"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13.jpg"/><Relationship Id="rId5"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7.png"/><Relationship Id="rId4" Type="http://schemas.openxmlformats.org/officeDocument/2006/relationships/image" Target="../media/image13.jpg"/><Relationship Id="rId5" Type="http://schemas.openxmlformats.org/officeDocument/2006/relationships/image" Target="../media/image88.png"/><Relationship Id="rId6" Type="http://schemas.openxmlformats.org/officeDocument/2006/relationships/image" Target="../media/image73.png"/><Relationship Id="rId7" Type="http://schemas.openxmlformats.org/officeDocument/2006/relationships/image" Target="../media/image84.png"/></Relationships>
</file>

<file path=ppt/slides/_rels/slide55.xml.rels><?xml version="1.0" encoding="UTF-8" standalone="yes"?><Relationships xmlns="http://schemas.openxmlformats.org/package/2006/relationships"><Relationship Id="rId10" Type="http://schemas.openxmlformats.org/officeDocument/2006/relationships/image" Target="../media/image91.jpg"/><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13.jpg"/><Relationship Id="rId9" Type="http://schemas.openxmlformats.org/officeDocument/2006/relationships/image" Target="../media/image79.jpg"/><Relationship Id="rId5" Type="http://schemas.openxmlformats.org/officeDocument/2006/relationships/image" Target="../media/image75.png"/><Relationship Id="rId6" Type="http://schemas.openxmlformats.org/officeDocument/2006/relationships/image" Target="../media/image103.png"/><Relationship Id="rId7" Type="http://schemas.openxmlformats.org/officeDocument/2006/relationships/image" Target="../media/image86.png"/><Relationship Id="rId8" Type="http://schemas.openxmlformats.org/officeDocument/2006/relationships/image" Target="../media/image9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13.jpg"/><Relationship Id="rId5" Type="http://schemas.openxmlformats.org/officeDocument/2006/relationships/image" Target="../media/image9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7.png"/><Relationship Id="rId4" Type="http://schemas.openxmlformats.org/officeDocument/2006/relationships/image" Target="../media/image13.jpg"/><Relationship Id="rId5" Type="http://schemas.openxmlformats.org/officeDocument/2006/relationships/image" Target="../media/image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1.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8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3.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10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5.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9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7.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11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9.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97.jpg"/><Relationship Id="rId6" Type="http://schemas.openxmlformats.org/officeDocument/2006/relationships/image" Target="../media/image96.png"/><Relationship Id="rId7"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0.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110.jpg"/></Relationships>
</file>

<file path=ppt/slides/_rels/slide71.xml.rels><?xml version="1.0" encoding="UTF-8" standalone="yes"?><Relationships xmlns="http://schemas.openxmlformats.org/package/2006/relationships"><Relationship Id="rId10" Type="http://schemas.openxmlformats.org/officeDocument/2006/relationships/image" Target="../media/image106.png"/><Relationship Id="rId1" Type="http://schemas.openxmlformats.org/officeDocument/2006/relationships/slideLayout" Target="../slideLayouts/slideLayout35.xml"/><Relationship Id="rId2" Type="http://schemas.openxmlformats.org/officeDocument/2006/relationships/notesSlide" Target="../notesSlides/notesSlide71.xml"/><Relationship Id="rId3" Type="http://schemas.openxmlformats.org/officeDocument/2006/relationships/image" Target="../media/image101.png"/><Relationship Id="rId4" Type="http://schemas.openxmlformats.org/officeDocument/2006/relationships/image" Target="../media/image10.png"/><Relationship Id="rId9" Type="http://schemas.openxmlformats.org/officeDocument/2006/relationships/image" Target="../media/image108.png"/><Relationship Id="rId5" Type="http://schemas.openxmlformats.org/officeDocument/2006/relationships/image" Target="../media/image107.png"/><Relationship Id="rId6" Type="http://schemas.openxmlformats.org/officeDocument/2006/relationships/image" Target="../media/image102.jpg"/><Relationship Id="rId7" Type="http://schemas.openxmlformats.org/officeDocument/2006/relationships/image" Target="../media/image113.png"/><Relationship Id="rId8"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p:nvPr/>
        </p:nvSpPr>
        <p:spPr>
          <a:xfrm>
            <a:off x="171450" y="200025"/>
            <a:ext cx="8786925" cy="472927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283" name="Google Shape;283;p49"/>
          <p:cNvSpPr txBox="1"/>
          <p:nvPr/>
        </p:nvSpPr>
        <p:spPr>
          <a:xfrm>
            <a:off x="1864733" y="1440043"/>
            <a:ext cx="5233050" cy="7533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2060"/>
                </a:solidFill>
                <a:latin typeface="Helvetica Neue"/>
                <a:ea typeface="Helvetica Neue"/>
                <a:cs typeface="Helvetica Neue"/>
                <a:sym typeface="Helvetica Neue"/>
              </a:rPr>
              <a:t>Det 842 Wing </a:t>
            </a:r>
            <a:r>
              <a:rPr b="1" lang="en" sz="3600">
                <a:solidFill>
                  <a:srgbClr val="002060"/>
                </a:solidFill>
                <a:latin typeface="Helvetica Neue"/>
                <a:ea typeface="Helvetica Neue"/>
                <a:cs typeface="Helvetica Neue"/>
                <a:sym typeface="Helvetica Neue"/>
              </a:rPr>
              <a:t>Staff</a:t>
            </a:r>
            <a:r>
              <a:rPr b="1" i="0" lang="en" sz="3600" u="none" cap="none" strike="noStrike">
                <a:solidFill>
                  <a:srgbClr val="002060"/>
                </a:solidFill>
                <a:latin typeface="Helvetica Neue"/>
                <a:ea typeface="Helvetica Neue"/>
                <a:cs typeface="Helvetica Neue"/>
                <a:sym typeface="Helvetica Neue"/>
              </a:rPr>
              <a:t> </a:t>
            </a:r>
            <a:endParaRPr b="0" i="0" sz="1100" u="none" cap="none" strike="noStrike">
              <a:solidFill>
                <a:srgbClr val="000000"/>
              </a:solidFill>
              <a:latin typeface="Arial"/>
              <a:ea typeface="Arial"/>
              <a:cs typeface="Arial"/>
              <a:sym typeface="Arial"/>
            </a:endParaRPr>
          </a:p>
        </p:txBody>
      </p:sp>
      <p:sp>
        <p:nvSpPr>
          <p:cNvPr id="284" name="Google Shape;284;p49"/>
          <p:cNvSpPr/>
          <p:nvPr/>
        </p:nvSpPr>
        <p:spPr>
          <a:xfrm flipH="1" rot="10800000">
            <a:off x="1996168" y="2308968"/>
            <a:ext cx="5007375" cy="95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pic>
        <p:nvPicPr>
          <p:cNvPr id="285" name="Google Shape;285;p49"/>
          <p:cNvPicPr preferRelativeResize="0"/>
          <p:nvPr/>
        </p:nvPicPr>
        <p:blipFill rotWithShape="1">
          <a:blip r:embed="rId3">
            <a:alphaModFix/>
          </a:blip>
          <a:srcRect b="0" l="0" r="0" t="0"/>
          <a:stretch/>
        </p:blipFill>
        <p:spPr>
          <a:xfrm>
            <a:off x="6970514" y="1824581"/>
            <a:ext cx="1987748" cy="1409656"/>
          </a:xfrm>
          <a:prstGeom prst="rect">
            <a:avLst/>
          </a:prstGeom>
          <a:noFill/>
          <a:ln>
            <a:noFill/>
          </a:ln>
        </p:spPr>
      </p:pic>
      <p:sp>
        <p:nvSpPr>
          <p:cNvPr id="286" name="Google Shape;286;p49"/>
          <p:cNvSpPr txBox="1"/>
          <p:nvPr/>
        </p:nvSpPr>
        <p:spPr>
          <a:xfrm>
            <a:off x="7425640" y="4611974"/>
            <a:ext cx="1441800" cy="258075"/>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200"/>
              <a:buFont typeface="Arial"/>
              <a:buNone/>
            </a:pPr>
            <a:r>
              <a:rPr b="1" lang="en" sz="1200">
                <a:solidFill>
                  <a:srgbClr val="002060"/>
                </a:solidFill>
                <a:latin typeface="Helvetica Neue"/>
                <a:ea typeface="Helvetica Neue"/>
                <a:cs typeface="Helvetica Neue"/>
                <a:sym typeface="Helvetica Neue"/>
              </a:rPr>
              <a:t>11</a:t>
            </a:r>
            <a:r>
              <a:rPr b="1" i="0" lang="en" sz="1200" u="none" cap="none" strike="noStrike">
                <a:solidFill>
                  <a:srgbClr val="002060"/>
                </a:solidFill>
                <a:latin typeface="Helvetica Neue"/>
                <a:ea typeface="Helvetica Neue"/>
                <a:cs typeface="Helvetica Neue"/>
                <a:sym typeface="Helvetica Neue"/>
              </a:rPr>
              <a:t> </a:t>
            </a:r>
            <a:r>
              <a:rPr b="1" lang="en" sz="1200">
                <a:solidFill>
                  <a:srgbClr val="002060"/>
                </a:solidFill>
                <a:latin typeface="Helvetica Neue"/>
                <a:ea typeface="Helvetica Neue"/>
                <a:cs typeface="Helvetica Neue"/>
                <a:sym typeface="Helvetica Neue"/>
              </a:rPr>
              <a:t>Jan</a:t>
            </a:r>
            <a:r>
              <a:rPr b="1" i="0" lang="en" sz="1200" u="none" cap="none" strike="noStrike">
                <a:solidFill>
                  <a:srgbClr val="002060"/>
                </a:solidFill>
                <a:latin typeface="Helvetica Neue"/>
                <a:ea typeface="Helvetica Neue"/>
                <a:cs typeface="Helvetica Neue"/>
                <a:sym typeface="Helvetica Neue"/>
              </a:rPr>
              <a:t> 2</a:t>
            </a:r>
            <a:r>
              <a:rPr b="1" lang="en" sz="1200">
                <a:solidFill>
                  <a:srgbClr val="002060"/>
                </a:solidFill>
                <a:latin typeface="Helvetica Neue"/>
                <a:ea typeface="Helvetica Neue"/>
                <a:cs typeface="Helvetica Neue"/>
                <a:sym typeface="Helvetica Neue"/>
              </a:rPr>
              <a:t>4</a:t>
            </a:r>
            <a:endParaRPr b="1" i="0" sz="1200" u="none" cap="none" strike="noStrike">
              <a:solidFill>
                <a:srgbClr val="002060"/>
              </a:solidFill>
              <a:latin typeface="Helvetica Neue"/>
              <a:ea typeface="Helvetica Neue"/>
              <a:cs typeface="Helvetica Neue"/>
              <a:sym typeface="Helvetica Neue"/>
            </a:endParaRPr>
          </a:p>
        </p:txBody>
      </p:sp>
      <p:pic>
        <p:nvPicPr>
          <p:cNvPr id="287" name="Google Shape;287;p49"/>
          <p:cNvPicPr preferRelativeResize="0"/>
          <p:nvPr/>
        </p:nvPicPr>
        <p:blipFill rotWithShape="1">
          <a:blip r:embed="rId4">
            <a:alphaModFix/>
          </a:blip>
          <a:srcRect b="0" l="0" r="0" t="0"/>
          <a:stretch/>
        </p:blipFill>
        <p:spPr>
          <a:xfrm>
            <a:off x="276824" y="1686863"/>
            <a:ext cx="1685092" cy="1685092"/>
          </a:xfrm>
          <a:prstGeom prst="rect">
            <a:avLst/>
          </a:prstGeom>
          <a:noFill/>
          <a:ln>
            <a:noFill/>
          </a:ln>
        </p:spPr>
      </p:pic>
      <p:sp>
        <p:nvSpPr>
          <p:cNvPr id="288" name="Google Shape;288;p49"/>
          <p:cNvSpPr/>
          <p:nvPr/>
        </p:nvSpPr>
        <p:spPr>
          <a:xfrm>
            <a:off x="1892052" y="2773787"/>
            <a:ext cx="51795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sp>
        <p:nvSpPr>
          <p:cNvPr id="289" name="Google Shape;289;p49"/>
          <p:cNvSpPr txBox="1"/>
          <p:nvPr/>
        </p:nvSpPr>
        <p:spPr>
          <a:xfrm>
            <a:off x="2028191" y="2456825"/>
            <a:ext cx="5007375"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002060"/>
                </a:solidFill>
                <a:latin typeface="Helvetica Neue"/>
                <a:ea typeface="Helvetica Neue"/>
                <a:cs typeface="Helvetica Neue"/>
                <a:sym typeface="Helvetica Neue"/>
              </a:rPr>
              <a:t>Air Force ROTC Detachment 842</a:t>
            </a:r>
            <a:endParaRPr b="0" i="0" sz="1100" u="none" cap="none" strike="noStrike">
              <a:solidFill>
                <a:srgbClr val="000000"/>
              </a:solidFill>
              <a:latin typeface="Arial"/>
              <a:ea typeface="Arial"/>
              <a:cs typeface="Arial"/>
              <a:sym typeface="Arial"/>
            </a:endParaRPr>
          </a:p>
        </p:txBody>
      </p:sp>
      <p:sp>
        <p:nvSpPr>
          <p:cNvPr id="290" name="Google Shape;290;p49"/>
          <p:cNvSpPr txBox="1"/>
          <p:nvPr/>
        </p:nvSpPr>
        <p:spPr>
          <a:xfrm>
            <a:off x="236569" y="4611975"/>
            <a:ext cx="4504950" cy="2580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Helvetica Neue"/>
                <a:ea typeface="Helvetica Neue"/>
                <a:cs typeface="Helvetica Neue"/>
                <a:sym typeface="Helvetica Neue"/>
              </a:rPr>
              <a:t>C/</a:t>
            </a:r>
            <a:r>
              <a:rPr b="1" lang="en" sz="1200">
                <a:solidFill>
                  <a:srgbClr val="002060"/>
                </a:solidFill>
                <a:latin typeface="Helvetica Neue"/>
                <a:ea typeface="Helvetica Neue"/>
                <a:cs typeface="Helvetica Neue"/>
                <a:sym typeface="Helvetica Neue"/>
              </a:rPr>
              <a:t>Col Irizary</a:t>
            </a:r>
            <a:endParaRPr b="1" i="0" sz="1200" u="none" cap="none" strike="noStrike">
              <a:solidFill>
                <a:srgbClr val="002060"/>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p:nvPr/>
        </p:nvSpPr>
        <p:spPr>
          <a:xfrm>
            <a:off x="135671" y="953532"/>
            <a:ext cx="8840600" cy="68580"/>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02" name="Google Shape;402;p58"/>
          <p:cNvSpPr txBox="1"/>
          <p:nvPr/>
        </p:nvSpPr>
        <p:spPr>
          <a:xfrm>
            <a:off x="1433946" y="240587"/>
            <a:ext cx="6453312" cy="5770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Overview</a:t>
            </a:r>
            <a:endParaRPr b="0" i="0" sz="1100" u="none" cap="none" strike="noStrike">
              <a:solidFill>
                <a:srgbClr val="000000"/>
              </a:solidFill>
              <a:latin typeface="Arial"/>
              <a:ea typeface="Arial"/>
              <a:cs typeface="Arial"/>
              <a:sym typeface="Arial"/>
            </a:endParaRPr>
          </a:p>
        </p:txBody>
      </p:sp>
      <p:sp>
        <p:nvSpPr>
          <p:cNvPr id="403" name="Google Shape;403;p58"/>
          <p:cNvSpPr/>
          <p:nvPr/>
        </p:nvSpPr>
        <p:spPr>
          <a:xfrm>
            <a:off x="135671" y="4782981"/>
            <a:ext cx="8840600" cy="68580"/>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404" name="Google Shape;404;p58"/>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405" name="Google Shape;405;p58"/>
          <p:cNvSpPr txBox="1"/>
          <p:nvPr/>
        </p:nvSpPr>
        <p:spPr>
          <a:xfrm>
            <a:off x="1" y="4870096"/>
            <a:ext cx="9144000" cy="253915"/>
          </a:xfrm>
          <a:prstGeom prst="rect">
            <a:avLst/>
          </a:prstGeom>
          <a:noFill/>
          <a:ln>
            <a:noFill/>
          </a:ln>
        </p:spPr>
        <p:txBody>
          <a:bodyPr anchorCtr="0" anchor="b"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406" name="Google Shape;406;p58"/>
          <p:cNvPicPr preferRelativeResize="0"/>
          <p:nvPr/>
        </p:nvPicPr>
        <p:blipFill rotWithShape="1">
          <a:blip r:embed="rId4">
            <a:alphaModFix/>
          </a:blip>
          <a:srcRect b="20399" l="0" r="0" t="0"/>
          <a:stretch/>
        </p:blipFill>
        <p:spPr>
          <a:xfrm>
            <a:off x="135671" y="295457"/>
            <a:ext cx="1151945" cy="437315"/>
          </a:xfrm>
          <a:prstGeom prst="rect">
            <a:avLst/>
          </a:prstGeom>
          <a:noFill/>
          <a:ln>
            <a:noFill/>
          </a:ln>
        </p:spPr>
      </p:pic>
      <p:sp>
        <p:nvSpPr>
          <p:cNvPr id="407" name="Google Shape;407;p58"/>
          <p:cNvSpPr/>
          <p:nvPr/>
        </p:nvSpPr>
        <p:spPr>
          <a:xfrm>
            <a:off x="135671" y="1157147"/>
            <a:ext cx="9008329" cy="3508504"/>
          </a:xfrm>
          <a:prstGeom prst="rect">
            <a:avLst/>
          </a:prstGeom>
          <a:noFill/>
          <a:ln>
            <a:noFill/>
          </a:ln>
        </p:spPr>
        <p:txBody>
          <a:bodyPr anchorCtr="0" anchor="t" bIns="34275" lIns="68575" spcFirstLastPara="1" rIns="68575" wrap="square" tIns="34275">
            <a:noAutofit/>
          </a:bodyPr>
          <a:lstStyle/>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References for Uniform Standards</a:t>
            </a:r>
            <a:endParaRPr b="0" i="0" sz="1100" u="none" cap="none" strike="noStrike">
              <a:solidFill>
                <a:srgbClr val="000000"/>
              </a:solidFill>
              <a:latin typeface="Arial"/>
              <a:ea typeface="Arial"/>
              <a:cs typeface="Arial"/>
              <a:sym typeface="Arial"/>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Uniforms</a:t>
            </a:r>
            <a:endParaRPr b="0" i="0" sz="1100" u="none" cap="none" strike="noStrike">
              <a:solidFill>
                <a:srgbClr val="000000"/>
              </a:solidFill>
              <a:latin typeface="Arial"/>
              <a:ea typeface="Arial"/>
              <a:cs typeface="Arial"/>
              <a:sym typeface="Arial"/>
            </a:endParaRPr>
          </a:p>
          <a:p>
            <a:pPr indent="-279400" lvl="1" marL="6350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Alternates</a:t>
            </a:r>
            <a:endParaRPr b="0" i="0" sz="1100" u="none" cap="none" strike="noStrike">
              <a:solidFill>
                <a:srgbClr val="000000"/>
              </a:solidFill>
              <a:latin typeface="Arial"/>
              <a:ea typeface="Arial"/>
              <a:cs typeface="Arial"/>
              <a:sym typeface="Arial"/>
            </a:endParaRPr>
          </a:p>
          <a:p>
            <a:pPr indent="-279400" lvl="1" marL="6350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Alternate </a:t>
            </a:r>
            <a:r>
              <a:rPr b="0" i="0" lang="en" sz="1800" u="none" cap="none" strike="noStrike">
                <a:solidFill>
                  <a:srgbClr val="1D2260"/>
                </a:solidFill>
                <a:latin typeface="Helvetica Neue"/>
                <a:ea typeface="Helvetica Neue"/>
                <a:cs typeface="Helvetica Neue"/>
                <a:sym typeface="Helvetica Neue"/>
              </a:rPr>
              <a:t>PT Uniforms</a:t>
            </a:r>
            <a:endParaRPr b="0" i="0" sz="1800" u="none" cap="none" strike="noStrike">
              <a:solidFill>
                <a:srgbClr val="1D22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ROEs for Uniforms</a:t>
            </a:r>
            <a:endParaRPr sz="1800">
              <a:solidFill>
                <a:srgbClr val="1D22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Summary</a:t>
            </a:r>
            <a:endParaRPr b="0" i="0" sz="1800" u="none" cap="none" strike="noStrike">
              <a:solidFill>
                <a:srgbClr val="1D22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Questions</a:t>
            </a:r>
            <a:endParaRPr b="0" i="0" sz="1800" u="none" cap="none" strike="noStrike">
              <a:solidFill>
                <a:srgbClr val="1D2260"/>
              </a:solidFill>
              <a:latin typeface="Helvetica Neue"/>
              <a:ea typeface="Helvetica Neue"/>
              <a:cs typeface="Helvetica Neue"/>
              <a:sym typeface="Helvetica Neue"/>
            </a:endParaRPr>
          </a:p>
        </p:txBody>
      </p:sp>
      <p:sp>
        <p:nvSpPr>
          <p:cNvPr id="408" name="Google Shape;408;p58"/>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9"/>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sz="4500">
              <a:solidFill>
                <a:srgbClr val="001F46"/>
              </a:solidFill>
            </a:endParaRPr>
          </a:p>
        </p:txBody>
      </p:sp>
      <p:sp>
        <p:nvSpPr>
          <p:cNvPr id="415" name="Google Shape;415;p59"/>
          <p:cNvSpPr txBox="1"/>
          <p:nvPr>
            <p:ph type="ctrTitle"/>
          </p:nvPr>
        </p:nvSpPr>
        <p:spPr>
          <a:xfrm>
            <a:off x="1424353" y="1643493"/>
            <a:ext cx="6506308" cy="1790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References for Uniform Standards</a:t>
            </a:r>
            <a:endParaRPr b="1">
              <a:solidFill>
                <a:srgbClr val="001F46"/>
              </a:solidFill>
              <a:latin typeface="Arial"/>
              <a:ea typeface="Arial"/>
              <a:cs typeface="Arial"/>
              <a:sym typeface="Arial"/>
            </a:endParaRPr>
          </a:p>
        </p:txBody>
      </p:sp>
      <p:sp>
        <p:nvSpPr>
          <p:cNvPr id="416" name="Google Shape;416;p59"/>
          <p:cNvSpPr/>
          <p:nvPr/>
        </p:nvSpPr>
        <p:spPr>
          <a:xfrm rot="5400000">
            <a:off x="-94" y="2487167"/>
            <a:ext cx="2300573" cy="103354"/>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0"/>
          <p:cNvSpPr/>
          <p:nvPr/>
        </p:nvSpPr>
        <p:spPr>
          <a:xfrm>
            <a:off x="135671" y="953532"/>
            <a:ext cx="8840600" cy="68580"/>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3" name="Google Shape;423;p60"/>
          <p:cNvSpPr txBox="1"/>
          <p:nvPr/>
        </p:nvSpPr>
        <p:spPr>
          <a:xfrm>
            <a:off x="1433944" y="240583"/>
            <a:ext cx="6453225" cy="713025"/>
          </a:xfrm>
          <a:prstGeom prst="rect">
            <a:avLst/>
          </a:prstGeom>
          <a:noFill/>
          <a:ln>
            <a:noFill/>
          </a:ln>
        </p:spPr>
        <p:txBody>
          <a:bodyPr anchorCtr="0" anchor="t" bIns="34275" lIns="68575" spcFirstLastPara="1" rIns="68575" wrap="square" tIns="34275">
            <a:normAutofit fontScale="92500"/>
          </a:bodyPr>
          <a:lstStyle/>
          <a:p>
            <a:pPr indent="0" lvl="0" marL="0" marR="0" rtl="0" algn="ctr">
              <a:lnSpc>
                <a:spcPct val="100000"/>
              </a:lnSpc>
              <a:spcBef>
                <a:spcPts val="0"/>
              </a:spcBef>
              <a:spcAft>
                <a:spcPts val="0"/>
              </a:spcAft>
              <a:buClr>
                <a:srgbClr val="000000"/>
              </a:buClr>
              <a:buSzPct val="100000"/>
              <a:buFont typeface="Arial"/>
              <a:buNone/>
            </a:pPr>
            <a:r>
              <a:rPr b="0" i="0" lang="en" sz="3300" u="none" cap="none" strike="noStrike">
                <a:solidFill>
                  <a:srgbClr val="1D2260"/>
                </a:solidFill>
                <a:latin typeface="Helvetica Neue"/>
                <a:ea typeface="Helvetica Neue"/>
                <a:cs typeface="Helvetica Neue"/>
                <a:sym typeface="Helvetica Neue"/>
              </a:rPr>
              <a:t>References for Uniform Standards</a:t>
            </a:r>
            <a:endParaRPr b="0" i="0" sz="1100" u="none" cap="none" strike="noStrike">
              <a:solidFill>
                <a:srgbClr val="000000"/>
              </a:solidFill>
              <a:latin typeface="Arial"/>
              <a:ea typeface="Arial"/>
              <a:cs typeface="Arial"/>
              <a:sym typeface="Arial"/>
            </a:endParaRPr>
          </a:p>
        </p:txBody>
      </p:sp>
      <p:sp>
        <p:nvSpPr>
          <p:cNvPr id="424" name="Google Shape;424;p60"/>
          <p:cNvSpPr/>
          <p:nvPr/>
        </p:nvSpPr>
        <p:spPr>
          <a:xfrm>
            <a:off x="135671" y="4782981"/>
            <a:ext cx="8840600" cy="68580"/>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425" name="Google Shape;425;p60"/>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426" name="Google Shape;426;p60"/>
          <p:cNvSpPr txBox="1"/>
          <p:nvPr/>
        </p:nvSpPr>
        <p:spPr>
          <a:xfrm>
            <a:off x="1" y="4870096"/>
            <a:ext cx="9144000" cy="253915"/>
          </a:xfrm>
          <a:prstGeom prst="rect">
            <a:avLst/>
          </a:prstGeom>
          <a:noFill/>
          <a:ln>
            <a:noFill/>
          </a:ln>
        </p:spPr>
        <p:txBody>
          <a:bodyPr anchorCtr="0" anchor="b"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427" name="Google Shape;427;p60"/>
          <p:cNvPicPr preferRelativeResize="0"/>
          <p:nvPr/>
        </p:nvPicPr>
        <p:blipFill rotWithShape="1">
          <a:blip r:embed="rId4">
            <a:alphaModFix/>
          </a:blip>
          <a:srcRect b="20399" l="0" r="0" t="0"/>
          <a:stretch/>
        </p:blipFill>
        <p:spPr>
          <a:xfrm>
            <a:off x="135671" y="295457"/>
            <a:ext cx="1151945" cy="437315"/>
          </a:xfrm>
          <a:prstGeom prst="rect">
            <a:avLst/>
          </a:prstGeom>
          <a:noFill/>
          <a:ln>
            <a:noFill/>
          </a:ln>
        </p:spPr>
      </p:pic>
      <p:sp>
        <p:nvSpPr>
          <p:cNvPr id="428" name="Google Shape;428;p60"/>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
        <p:nvSpPr>
          <p:cNvPr id="429" name="Google Shape;429;p60"/>
          <p:cNvSpPr/>
          <p:nvPr/>
        </p:nvSpPr>
        <p:spPr>
          <a:xfrm>
            <a:off x="4030235" y="1249234"/>
            <a:ext cx="9008329" cy="3508504"/>
          </a:xfrm>
          <a:prstGeom prst="rect">
            <a:avLst/>
          </a:prstGeom>
          <a:noFill/>
          <a:ln>
            <a:noFill/>
          </a:ln>
        </p:spPr>
        <p:txBody>
          <a:bodyPr anchorCtr="0" anchor="t" bIns="34275" lIns="68575" spcFirstLastPara="1" rIns="68575" wrap="square" tIns="34275">
            <a:noAutofit/>
          </a:bodyPr>
          <a:lstStyle/>
          <a:p>
            <a:pPr indent="-279400" lvl="0" marL="292100" marR="0" rtl="0" algn="l">
              <a:lnSpc>
                <a:spcPct val="150000"/>
              </a:lnSpc>
              <a:spcBef>
                <a:spcPts val="0"/>
              </a:spcBef>
              <a:spcAft>
                <a:spcPts val="0"/>
              </a:spcAft>
              <a:buClr>
                <a:srgbClr val="1D2260"/>
              </a:buClr>
              <a:buSzPts val="1800"/>
              <a:buFont typeface="Helvetica Neue"/>
              <a:buChar char="•"/>
            </a:pPr>
            <a:r>
              <a:rPr b="1" i="0" lang="en" sz="1800" u="none" cap="none" strike="noStrike">
                <a:solidFill>
                  <a:srgbClr val="1D2260"/>
                </a:solidFill>
                <a:latin typeface="Helvetica Neue"/>
                <a:ea typeface="Helvetica Neue"/>
                <a:cs typeface="Helvetica Neue"/>
                <a:sym typeface="Helvetica Neue"/>
              </a:rPr>
              <a:t>AFI 36-2903</a:t>
            </a:r>
            <a:endParaRPr b="1"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1" i="0" lang="en" sz="1800" u="none" cap="none" strike="noStrike">
                <a:solidFill>
                  <a:srgbClr val="1D2260"/>
                </a:solidFill>
                <a:latin typeface="Helvetica Neue"/>
                <a:ea typeface="Helvetica Neue"/>
                <a:cs typeface="Helvetica Neue"/>
                <a:sym typeface="Helvetica Neue"/>
              </a:rPr>
              <a:t>AFI 36-2903 AFROTC Supplement</a:t>
            </a:r>
            <a:endParaRPr b="1"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Cadet Handbook</a:t>
            </a:r>
            <a:endParaRPr b="0" i="0" sz="1100" u="none" cap="none" strike="noStrike">
              <a:solidFill>
                <a:srgbClr val="000000"/>
              </a:solidFill>
              <a:latin typeface="Arial"/>
              <a:ea typeface="Arial"/>
              <a:cs typeface="Arial"/>
              <a:sym typeface="Arial"/>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Ask a Wingman</a:t>
            </a:r>
            <a:endParaRPr b="0" i="0" sz="1100" u="none" cap="none" strike="noStrike">
              <a:solidFill>
                <a:srgbClr val="000000"/>
              </a:solidFill>
              <a:latin typeface="Arial"/>
              <a:ea typeface="Arial"/>
              <a:cs typeface="Arial"/>
              <a:sym typeface="Arial"/>
            </a:endParaRPr>
          </a:p>
        </p:txBody>
      </p:sp>
      <p:pic>
        <p:nvPicPr>
          <p:cNvPr descr="A picture containing sky, person, outdoor, road&#10;&#10;Description automatically generated" id="430" name="Google Shape;430;p60"/>
          <p:cNvPicPr preferRelativeResize="0"/>
          <p:nvPr/>
        </p:nvPicPr>
        <p:blipFill rotWithShape="1">
          <a:blip r:embed="rId5">
            <a:alphaModFix/>
          </a:blip>
          <a:srcRect b="0" l="0" r="37930" t="0"/>
          <a:stretch/>
        </p:blipFill>
        <p:spPr>
          <a:xfrm>
            <a:off x="535685" y="1148308"/>
            <a:ext cx="3097091" cy="33264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1"/>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37" name="Google Shape;437;p61"/>
          <p:cNvSpPr txBox="1"/>
          <p:nvPr>
            <p:ph type="ctrTitle"/>
          </p:nvPr>
        </p:nvSpPr>
        <p:spPr>
          <a:xfrm>
            <a:off x="1424353" y="1643493"/>
            <a:ext cx="6506308" cy="1790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Uniforms</a:t>
            </a:r>
            <a:endParaRPr sz="1100">
              <a:solidFill>
                <a:srgbClr val="001F46"/>
              </a:solidFill>
            </a:endParaRPr>
          </a:p>
        </p:txBody>
      </p:sp>
      <p:sp>
        <p:nvSpPr>
          <p:cNvPr id="438" name="Google Shape;438;p61"/>
          <p:cNvSpPr/>
          <p:nvPr/>
        </p:nvSpPr>
        <p:spPr>
          <a:xfrm rot="5400000">
            <a:off x="-94" y="2487167"/>
            <a:ext cx="2300573" cy="103354"/>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2"/>
          <p:cNvSpPr/>
          <p:nvPr/>
        </p:nvSpPr>
        <p:spPr>
          <a:xfrm>
            <a:off x="135671" y="953532"/>
            <a:ext cx="8840600" cy="68580"/>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5" name="Google Shape;445;p62"/>
          <p:cNvSpPr txBox="1"/>
          <p:nvPr/>
        </p:nvSpPr>
        <p:spPr>
          <a:xfrm>
            <a:off x="1433946" y="240587"/>
            <a:ext cx="6453312" cy="5770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Male Hair Standards</a:t>
            </a:r>
            <a:endParaRPr b="0" i="0" sz="1100" u="none" cap="none" strike="noStrike">
              <a:solidFill>
                <a:srgbClr val="000000"/>
              </a:solidFill>
              <a:latin typeface="Arial"/>
              <a:ea typeface="Arial"/>
              <a:cs typeface="Arial"/>
              <a:sym typeface="Arial"/>
            </a:endParaRPr>
          </a:p>
        </p:txBody>
      </p:sp>
      <p:sp>
        <p:nvSpPr>
          <p:cNvPr id="446" name="Google Shape;446;p62"/>
          <p:cNvSpPr/>
          <p:nvPr/>
        </p:nvSpPr>
        <p:spPr>
          <a:xfrm>
            <a:off x="135671" y="4782981"/>
            <a:ext cx="8840600" cy="68580"/>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447" name="Google Shape;447;p62"/>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448" name="Google Shape;448;p62"/>
          <p:cNvSpPr txBox="1"/>
          <p:nvPr/>
        </p:nvSpPr>
        <p:spPr>
          <a:xfrm>
            <a:off x="1" y="4870096"/>
            <a:ext cx="9144000" cy="253915"/>
          </a:xfrm>
          <a:prstGeom prst="rect">
            <a:avLst/>
          </a:prstGeom>
          <a:noFill/>
          <a:ln>
            <a:noFill/>
          </a:ln>
        </p:spPr>
        <p:txBody>
          <a:bodyPr anchorCtr="0" anchor="b"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449" name="Google Shape;449;p62"/>
          <p:cNvPicPr preferRelativeResize="0"/>
          <p:nvPr/>
        </p:nvPicPr>
        <p:blipFill rotWithShape="1">
          <a:blip r:embed="rId4">
            <a:alphaModFix/>
          </a:blip>
          <a:srcRect b="20399" l="0" r="0" t="0"/>
          <a:stretch/>
        </p:blipFill>
        <p:spPr>
          <a:xfrm>
            <a:off x="135671" y="295457"/>
            <a:ext cx="1151945" cy="437315"/>
          </a:xfrm>
          <a:prstGeom prst="rect">
            <a:avLst/>
          </a:prstGeom>
          <a:noFill/>
          <a:ln>
            <a:noFill/>
          </a:ln>
        </p:spPr>
      </p:pic>
      <p:sp>
        <p:nvSpPr>
          <p:cNvPr id="450" name="Google Shape;450;p62"/>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
        <p:nvSpPr>
          <p:cNvPr id="451" name="Google Shape;451;p62"/>
          <p:cNvSpPr/>
          <p:nvPr/>
        </p:nvSpPr>
        <p:spPr>
          <a:xfrm>
            <a:off x="135673" y="1098229"/>
            <a:ext cx="3522825" cy="2947050"/>
          </a:xfrm>
          <a:prstGeom prst="rect">
            <a:avLst/>
          </a:prstGeom>
          <a:noFill/>
          <a:ln>
            <a:noFill/>
          </a:ln>
        </p:spPr>
        <p:txBody>
          <a:bodyPr anchorCtr="0" anchor="t" bIns="34275" lIns="68575" spcFirstLastPara="1" rIns="68575" wrap="square" tIns="34275">
            <a:noAutofit/>
          </a:bodyPr>
          <a:lstStyle/>
          <a:p>
            <a:pPr indent="0" lvl="0" marL="342900" marR="0" rtl="0" algn="l">
              <a:lnSpc>
                <a:spcPct val="14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279400" lvl="1" marL="635000" marR="0" rtl="0" algn="l">
              <a:lnSpc>
                <a:spcPct val="14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Tapered appearance</a:t>
            </a:r>
            <a:endParaRPr b="0" i="0" sz="1100" u="none" cap="none" strike="noStrike">
              <a:solidFill>
                <a:srgbClr val="000000"/>
              </a:solidFill>
              <a:latin typeface="Arial"/>
              <a:ea typeface="Arial"/>
              <a:cs typeface="Arial"/>
              <a:sym typeface="Arial"/>
            </a:endParaRPr>
          </a:p>
          <a:p>
            <a:pPr indent="-279400" lvl="1" marL="635000" marR="0" rtl="0" algn="l">
              <a:lnSpc>
                <a:spcPct val="14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Maximum 2 ½ inches in bulk</a:t>
            </a:r>
            <a:endParaRPr b="0" i="0" sz="1100" u="none" cap="none" strike="noStrike">
              <a:solidFill>
                <a:srgbClr val="000000"/>
              </a:solidFill>
              <a:latin typeface="Arial"/>
              <a:ea typeface="Arial"/>
              <a:cs typeface="Arial"/>
              <a:sym typeface="Arial"/>
            </a:endParaRPr>
          </a:p>
          <a:p>
            <a:pPr indent="-279400" lvl="1" marL="635000" marR="0" rtl="0" algn="l">
              <a:lnSpc>
                <a:spcPct val="14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Only closely cut hair may touch the collar</a:t>
            </a:r>
            <a:endParaRPr b="0" i="0" sz="1100" u="none" cap="none" strike="noStrike">
              <a:solidFill>
                <a:srgbClr val="000000"/>
              </a:solidFill>
              <a:latin typeface="Arial"/>
              <a:ea typeface="Arial"/>
              <a:cs typeface="Arial"/>
              <a:sym typeface="Arial"/>
            </a:endParaRPr>
          </a:p>
          <a:p>
            <a:pPr indent="-279400" lvl="1" marL="635000" marR="0" rtl="0" algn="l">
              <a:lnSpc>
                <a:spcPct val="14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Will not touch ears</a:t>
            </a:r>
            <a:endParaRPr b="0" i="0" sz="1100" u="none" cap="none" strike="noStrike">
              <a:solidFill>
                <a:srgbClr val="000000"/>
              </a:solidFill>
              <a:latin typeface="Arial"/>
              <a:ea typeface="Arial"/>
              <a:cs typeface="Arial"/>
              <a:sym typeface="Arial"/>
            </a:endParaRPr>
          </a:p>
          <a:p>
            <a:pPr indent="-279400" lvl="1" marL="635000" marR="0" rtl="0" algn="l">
              <a:lnSpc>
                <a:spcPct val="14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Sideburns and mustache</a:t>
            </a:r>
            <a:endParaRPr b="0" i="0" sz="1100" u="none" cap="none" strike="noStrike">
              <a:solidFill>
                <a:srgbClr val="000000"/>
              </a:solidFill>
              <a:latin typeface="Arial"/>
              <a:ea typeface="Arial"/>
              <a:cs typeface="Arial"/>
              <a:sym typeface="Arial"/>
            </a:endParaRPr>
          </a:p>
          <a:p>
            <a:pPr indent="-165100" lvl="0" marL="292100" marR="0" rtl="0" algn="l">
              <a:lnSpc>
                <a:spcPct val="140000"/>
              </a:lnSpc>
              <a:spcBef>
                <a:spcPts val="0"/>
              </a:spcBef>
              <a:spcAft>
                <a:spcPts val="0"/>
              </a:spcAft>
              <a:buClr>
                <a:srgbClr val="1D2260"/>
              </a:buClr>
              <a:buSzPts val="1800"/>
              <a:buFont typeface="Helvetica Neue"/>
              <a:buNone/>
            </a:pPr>
            <a:r>
              <a:t/>
            </a:r>
            <a:endParaRPr b="0" i="0" sz="1800" u="none" cap="none" strike="noStrike">
              <a:solidFill>
                <a:srgbClr val="1D2260"/>
              </a:solidFill>
              <a:latin typeface="Helvetica Neue"/>
              <a:ea typeface="Helvetica Neue"/>
              <a:cs typeface="Helvetica Neue"/>
              <a:sym typeface="Helvetica Neue"/>
            </a:endParaRPr>
          </a:p>
        </p:txBody>
      </p:sp>
      <p:pic>
        <p:nvPicPr>
          <p:cNvPr descr="A picture containing person, person, indoor, suit&#10;&#10;Description automatically generated" id="452" name="Google Shape;452;p62"/>
          <p:cNvPicPr preferRelativeResize="0"/>
          <p:nvPr/>
        </p:nvPicPr>
        <p:blipFill rotWithShape="1">
          <a:blip r:embed="rId5">
            <a:alphaModFix/>
          </a:blip>
          <a:srcRect b="0" l="0" r="21117" t="0"/>
          <a:stretch/>
        </p:blipFill>
        <p:spPr>
          <a:xfrm>
            <a:off x="6975075" y="1622691"/>
            <a:ext cx="1772910" cy="1898121"/>
          </a:xfrm>
          <a:prstGeom prst="rect">
            <a:avLst/>
          </a:prstGeom>
          <a:noFill/>
          <a:ln>
            <a:noFill/>
          </a:ln>
        </p:spPr>
      </p:pic>
      <p:pic>
        <p:nvPicPr>
          <p:cNvPr descr="A close-up of a person&#10;&#10;Description automatically generated with low confidence" id="453" name="Google Shape;453;p62"/>
          <p:cNvPicPr preferRelativeResize="0"/>
          <p:nvPr/>
        </p:nvPicPr>
        <p:blipFill rotWithShape="1">
          <a:blip r:embed="rId6">
            <a:alphaModFix/>
          </a:blip>
          <a:srcRect b="0" l="0" r="0" t="0"/>
          <a:stretch/>
        </p:blipFill>
        <p:spPr>
          <a:xfrm>
            <a:off x="3771952" y="1092072"/>
            <a:ext cx="2936133" cy="1351058"/>
          </a:xfrm>
          <a:prstGeom prst="rect">
            <a:avLst/>
          </a:prstGeom>
          <a:noFill/>
          <a:ln>
            <a:noFill/>
          </a:ln>
        </p:spPr>
      </p:pic>
      <p:pic>
        <p:nvPicPr>
          <p:cNvPr descr="A picture containing person, indoor, looking&#10;&#10;Description automatically generated" id="454" name="Google Shape;454;p62"/>
          <p:cNvPicPr preferRelativeResize="0"/>
          <p:nvPr/>
        </p:nvPicPr>
        <p:blipFill rotWithShape="1">
          <a:blip r:embed="rId7">
            <a:alphaModFix/>
          </a:blip>
          <a:srcRect b="0" l="0" r="0" t="0"/>
          <a:stretch/>
        </p:blipFill>
        <p:spPr>
          <a:xfrm>
            <a:off x="3771956" y="2513090"/>
            <a:ext cx="3203112" cy="13346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3"/>
          <p:cNvSpPr/>
          <p:nvPr/>
        </p:nvSpPr>
        <p:spPr>
          <a:xfrm>
            <a:off x="135671" y="953532"/>
            <a:ext cx="8840600" cy="68580"/>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61" name="Google Shape;461;p63"/>
          <p:cNvSpPr txBox="1"/>
          <p:nvPr/>
        </p:nvSpPr>
        <p:spPr>
          <a:xfrm>
            <a:off x="1433946" y="240587"/>
            <a:ext cx="6453312" cy="5770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Female Hair Standards</a:t>
            </a:r>
            <a:endParaRPr b="0" i="0" sz="1100" u="none" cap="none" strike="noStrike">
              <a:solidFill>
                <a:srgbClr val="000000"/>
              </a:solidFill>
              <a:latin typeface="Arial"/>
              <a:ea typeface="Arial"/>
              <a:cs typeface="Arial"/>
              <a:sym typeface="Arial"/>
            </a:endParaRPr>
          </a:p>
        </p:txBody>
      </p:sp>
      <p:sp>
        <p:nvSpPr>
          <p:cNvPr id="462" name="Google Shape;462;p63"/>
          <p:cNvSpPr/>
          <p:nvPr/>
        </p:nvSpPr>
        <p:spPr>
          <a:xfrm>
            <a:off x="135671" y="4782981"/>
            <a:ext cx="8840600" cy="68580"/>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463" name="Google Shape;463;p63"/>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464" name="Google Shape;464;p63"/>
          <p:cNvSpPr txBox="1"/>
          <p:nvPr/>
        </p:nvSpPr>
        <p:spPr>
          <a:xfrm>
            <a:off x="1" y="4870096"/>
            <a:ext cx="9144000" cy="253915"/>
          </a:xfrm>
          <a:prstGeom prst="rect">
            <a:avLst/>
          </a:prstGeom>
          <a:noFill/>
          <a:ln>
            <a:noFill/>
          </a:ln>
        </p:spPr>
        <p:txBody>
          <a:bodyPr anchorCtr="0" anchor="b"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465" name="Google Shape;465;p63"/>
          <p:cNvPicPr preferRelativeResize="0"/>
          <p:nvPr/>
        </p:nvPicPr>
        <p:blipFill rotWithShape="1">
          <a:blip r:embed="rId4">
            <a:alphaModFix/>
          </a:blip>
          <a:srcRect b="20399" l="0" r="0" t="0"/>
          <a:stretch/>
        </p:blipFill>
        <p:spPr>
          <a:xfrm>
            <a:off x="135671" y="295457"/>
            <a:ext cx="1151945" cy="437315"/>
          </a:xfrm>
          <a:prstGeom prst="rect">
            <a:avLst/>
          </a:prstGeom>
          <a:noFill/>
          <a:ln>
            <a:noFill/>
          </a:ln>
        </p:spPr>
      </p:pic>
      <p:sp>
        <p:nvSpPr>
          <p:cNvPr id="466" name="Google Shape;466;p63"/>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
        <p:nvSpPr>
          <p:cNvPr id="467" name="Google Shape;467;p63"/>
          <p:cNvSpPr/>
          <p:nvPr/>
        </p:nvSpPr>
        <p:spPr>
          <a:xfrm>
            <a:off x="306243" y="1046118"/>
            <a:ext cx="3444975" cy="3508425"/>
          </a:xfrm>
          <a:prstGeom prst="rect">
            <a:avLst/>
          </a:prstGeom>
          <a:noFill/>
          <a:ln>
            <a:noFill/>
          </a:ln>
        </p:spPr>
        <p:txBody>
          <a:bodyPr anchorCtr="0" anchor="t" bIns="34275" lIns="68575" spcFirstLastPara="1" rIns="68575" wrap="square" tIns="34275">
            <a:noAutofit/>
          </a:bodyPr>
          <a:lstStyle/>
          <a:p>
            <a:pPr indent="0" lvl="0" marL="342900" marR="0" rtl="0" algn="l">
              <a:lnSpc>
                <a:spcPct val="15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279400" lvl="1" marL="6350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No minimum length</a:t>
            </a:r>
            <a:endParaRPr b="0" i="0" sz="1100" u="none" cap="none" strike="noStrike">
              <a:solidFill>
                <a:srgbClr val="000000"/>
              </a:solidFill>
              <a:latin typeface="Arial"/>
              <a:ea typeface="Arial"/>
              <a:cs typeface="Arial"/>
              <a:sym typeface="Arial"/>
            </a:endParaRPr>
          </a:p>
          <a:p>
            <a:pPr indent="-279400" lvl="1" marL="6350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Maximum 4 inches in bulk</a:t>
            </a:r>
            <a:endParaRPr b="0" i="0" sz="1800" u="none" cap="none" strike="noStrike">
              <a:solidFill>
                <a:srgbClr val="1D2260"/>
              </a:solidFill>
              <a:latin typeface="Helvetica Neue"/>
              <a:ea typeface="Helvetica Neue"/>
              <a:cs typeface="Helvetica Neue"/>
              <a:sym typeface="Helvetica Neue"/>
            </a:endParaRPr>
          </a:p>
          <a:p>
            <a:pPr indent="-279400" lvl="1" marL="6350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Maximum 6 inch radius from gathering point</a:t>
            </a:r>
            <a:endParaRPr sz="1800">
              <a:solidFill>
                <a:srgbClr val="1D2260"/>
              </a:solidFill>
              <a:latin typeface="Helvetica Neue"/>
              <a:ea typeface="Helvetica Neue"/>
              <a:cs typeface="Helvetica Neue"/>
              <a:sym typeface="Helvetica Neue"/>
            </a:endParaRPr>
          </a:p>
          <a:p>
            <a:pPr indent="-279400" lvl="1" marL="6350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Short hair or bun must be above the collar </a:t>
            </a:r>
            <a:endParaRPr b="0" i="0" sz="1100" u="none" cap="none" strike="noStrike">
              <a:solidFill>
                <a:srgbClr val="000000"/>
              </a:solidFill>
              <a:latin typeface="Arial"/>
              <a:ea typeface="Arial"/>
              <a:cs typeface="Arial"/>
              <a:sym typeface="Arial"/>
            </a:endParaRPr>
          </a:p>
          <a:p>
            <a:pPr indent="-279400" lvl="1" marL="6350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Bangs</a:t>
            </a:r>
            <a:endParaRPr b="0" i="0" sz="1100" u="none" cap="none" strike="noStrike">
              <a:solidFill>
                <a:srgbClr val="000000"/>
              </a:solidFill>
              <a:latin typeface="Arial"/>
              <a:ea typeface="Arial"/>
              <a:cs typeface="Arial"/>
              <a:sym typeface="Arial"/>
            </a:endParaRPr>
          </a:p>
          <a:p>
            <a:pPr indent="-279400" lvl="1" marL="6350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Long braids and ponytails</a:t>
            </a:r>
            <a:endParaRPr b="0" i="0" sz="1100" u="none" cap="none" strike="noStrike">
              <a:solidFill>
                <a:srgbClr val="000000"/>
              </a:solidFill>
              <a:latin typeface="Arial"/>
              <a:ea typeface="Arial"/>
              <a:cs typeface="Arial"/>
              <a:sym typeface="Arial"/>
            </a:endParaRPr>
          </a:p>
          <a:p>
            <a:pPr indent="0" lvl="1" marL="3556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Helvetica Neue"/>
              <a:ea typeface="Helvetica Neue"/>
              <a:cs typeface="Helvetica Neue"/>
              <a:sym typeface="Helvetica Neue"/>
            </a:endParaRPr>
          </a:p>
          <a:p>
            <a:pPr indent="-165100" lvl="0" marL="292100" marR="0" rtl="0" algn="l">
              <a:lnSpc>
                <a:spcPct val="150000"/>
              </a:lnSpc>
              <a:spcBef>
                <a:spcPts val="0"/>
              </a:spcBef>
              <a:spcAft>
                <a:spcPts val="0"/>
              </a:spcAft>
              <a:buClr>
                <a:srgbClr val="1D2260"/>
              </a:buClr>
              <a:buSzPts val="1800"/>
              <a:buFont typeface="Helvetica Neue"/>
              <a:buNone/>
            </a:pPr>
            <a:r>
              <a:t/>
            </a:r>
            <a:endParaRPr b="0" i="0" sz="1800" u="none" cap="none" strike="noStrike">
              <a:solidFill>
                <a:srgbClr val="1D2260"/>
              </a:solidFill>
              <a:latin typeface="Helvetica Neue"/>
              <a:ea typeface="Helvetica Neue"/>
              <a:cs typeface="Helvetica Neue"/>
              <a:sym typeface="Helvetica Neue"/>
            </a:endParaRPr>
          </a:p>
        </p:txBody>
      </p:sp>
      <p:pic>
        <p:nvPicPr>
          <p:cNvPr descr="A picture containing hairpiece&#10;&#10;Description automatically generated" id="468" name="Google Shape;468;p63"/>
          <p:cNvPicPr preferRelativeResize="0"/>
          <p:nvPr/>
        </p:nvPicPr>
        <p:blipFill rotWithShape="1">
          <a:blip r:embed="rId5">
            <a:alphaModFix/>
          </a:blip>
          <a:srcRect b="0" l="51106" r="0" t="11145"/>
          <a:stretch/>
        </p:blipFill>
        <p:spPr>
          <a:xfrm>
            <a:off x="4210652" y="2482694"/>
            <a:ext cx="2068831" cy="857407"/>
          </a:xfrm>
          <a:prstGeom prst="rect">
            <a:avLst/>
          </a:prstGeom>
          <a:noFill/>
          <a:ln>
            <a:noFill/>
          </a:ln>
        </p:spPr>
      </p:pic>
      <p:pic>
        <p:nvPicPr>
          <p:cNvPr descr="A picture containing hairpiece&#10;&#10;Description automatically generated" id="469" name="Google Shape;469;p63"/>
          <p:cNvPicPr preferRelativeResize="0"/>
          <p:nvPr/>
        </p:nvPicPr>
        <p:blipFill rotWithShape="1">
          <a:blip r:embed="rId5">
            <a:alphaModFix/>
          </a:blip>
          <a:srcRect b="0" l="0" r="47696" t="11145"/>
          <a:stretch/>
        </p:blipFill>
        <p:spPr>
          <a:xfrm>
            <a:off x="4397902" y="3421951"/>
            <a:ext cx="2042464" cy="791308"/>
          </a:xfrm>
          <a:prstGeom prst="rect">
            <a:avLst/>
          </a:prstGeom>
          <a:noFill/>
          <a:ln>
            <a:noFill/>
          </a:ln>
        </p:spPr>
      </p:pic>
      <p:pic>
        <p:nvPicPr>
          <p:cNvPr descr="A collage of a person&#10;&#10;Description automatically generated with low confidence" id="470" name="Google Shape;470;p63"/>
          <p:cNvPicPr preferRelativeResize="0"/>
          <p:nvPr/>
        </p:nvPicPr>
        <p:blipFill rotWithShape="1">
          <a:blip r:embed="rId6">
            <a:alphaModFix/>
          </a:blip>
          <a:srcRect b="0" l="0" r="12286" t="0"/>
          <a:stretch/>
        </p:blipFill>
        <p:spPr>
          <a:xfrm>
            <a:off x="6185568" y="1369447"/>
            <a:ext cx="2822761" cy="27792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p:nvPr/>
        </p:nvSpPr>
        <p:spPr>
          <a:xfrm>
            <a:off x="135671" y="953532"/>
            <a:ext cx="8840600" cy="68580"/>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77" name="Google Shape;477;p64"/>
          <p:cNvSpPr txBox="1"/>
          <p:nvPr/>
        </p:nvSpPr>
        <p:spPr>
          <a:xfrm>
            <a:off x="1433946" y="240587"/>
            <a:ext cx="6453312" cy="5770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Jewelry</a:t>
            </a:r>
            <a:endParaRPr b="0" i="0" sz="1100" u="none" cap="none" strike="noStrike">
              <a:solidFill>
                <a:srgbClr val="000000"/>
              </a:solidFill>
              <a:latin typeface="Arial"/>
              <a:ea typeface="Arial"/>
              <a:cs typeface="Arial"/>
              <a:sym typeface="Arial"/>
            </a:endParaRPr>
          </a:p>
        </p:txBody>
      </p:sp>
      <p:sp>
        <p:nvSpPr>
          <p:cNvPr id="478" name="Google Shape;478;p64"/>
          <p:cNvSpPr/>
          <p:nvPr/>
        </p:nvSpPr>
        <p:spPr>
          <a:xfrm>
            <a:off x="135671" y="4782981"/>
            <a:ext cx="8840600" cy="68580"/>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479" name="Google Shape;479;p64"/>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480" name="Google Shape;480;p64"/>
          <p:cNvSpPr txBox="1"/>
          <p:nvPr/>
        </p:nvSpPr>
        <p:spPr>
          <a:xfrm>
            <a:off x="1" y="4870096"/>
            <a:ext cx="9144000" cy="253915"/>
          </a:xfrm>
          <a:prstGeom prst="rect">
            <a:avLst/>
          </a:prstGeom>
          <a:noFill/>
          <a:ln>
            <a:noFill/>
          </a:ln>
        </p:spPr>
        <p:txBody>
          <a:bodyPr anchorCtr="0" anchor="b"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481" name="Google Shape;481;p64"/>
          <p:cNvPicPr preferRelativeResize="0"/>
          <p:nvPr/>
        </p:nvPicPr>
        <p:blipFill rotWithShape="1">
          <a:blip r:embed="rId4">
            <a:alphaModFix/>
          </a:blip>
          <a:srcRect b="20399" l="0" r="0" t="0"/>
          <a:stretch/>
        </p:blipFill>
        <p:spPr>
          <a:xfrm>
            <a:off x="135671" y="295457"/>
            <a:ext cx="1151945" cy="437315"/>
          </a:xfrm>
          <a:prstGeom prst="rect">
            <a:avLst/>
          </a:prstGeom>
          <a:noFill/>
          <a:ln>
            <a:noFill/>
          </a:ln>
        </p:spPr>
      </p:pic>
      <p:sp>
        <p:nvSpPr>
          <p:cNvPr id="482" name="Google Shape;482;p64"/>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
        <p:nvSpPr>
          <p:cNvPr id="483" name="Google Shape;483;p64"/>
          <p:cNvSpPr/>
          <p:nvPr/>
        </p:nvSpPr>
        <p:spPr>
          <a:xfrm>
            <a:off x="515700" y="1157981"/>
            <a:ext cx="5777775" cy="2655225"/>
          </a:xfrm>
          <a:prstGeom prst="rect">
            <a:avLst/>
          </a:prstGeom>
          <a:noFill/>
          <a:ln>
            <a:noFill/>
          </a:ln>
        </p:spPr>
        <p:txBody>
          <a:bodyPr anchorCtr="0" anchor="t" bIns="34275" lIns="68575" spcFirstLastPara="1" rIns="68575" wrap="square" tIns="34275">
            <a:noAutofit/>
          </a:bodyPr>
          <a:lstStyle/>
          <a:p>
            <a:pPr indent="0" lvl="1" marL="355600" marR="0" rtl="0" algn="l">
              <a:lnSpc>
                <a:spcPct val="140000"/>
              </a:lnSpc>
              <a:spcBef>
                <a:spcPts val="0"/>
              </a:spcBef>
              <a:spcAft>
                <a:spcPts val="0"/>
              </a:spcAft>
              <a:buClr>
                <a:srgbClr val="000000"/>
              </a:buClr>
              <a:buSzPts val="1500"/>
              <a:buFont typeface="Arial"/>
              <a:buNone/>
            </a:pPr>
            <a:r>
              <a:t/>
            </a:r>
            <a:endParaRPr b="0" i="0" sz="1500" u="none" cap="none" strike="noStrike">
              <a:solidFill>
                <a:srgbClr val="1D2260"/>
              </a:solidFill>
              <a:latin typeface="Helvetica Neue"/>
              <a:ea typeface="Helvetica Neue"/>
              <a:cs typeface="Helvetica Neue"/>
              <a:sym typeface="Helvetica Neue"/>
            </a:endParaRPr>
          </a:p>
          <a:p>
            <a:pPr indent="-279400" lvl="0" marL="292100" marR="0" rtl="0" algn="l">
              <a:lnSpc>
                <a:spcPct val="140000"/>
              </a:lnSpc>
              <a:spcBef>
                <a:spcPts val="0"/>
              </a:spcBef>
              <a:spcAft>
                <a:spcPts val="0"/>
              </a:spcAft>
              <a:buClr>
                <a:srgbClr val="1D2260"/>
              </a:buClr>
              <a:buSzPts val="1800"/>
              <a:buFont typeface="Helvetica Neue"/>
              <a:buChar char="•"/>
            </a:pPr>
            <a:r>
              <a:rPr b="1" i="0" lang="en" sz="1500" u="none" cap="none" strike="noStrike">
                <a:solidFill>
                  <a:srgbClr val="1D2260"/>
                </a:solidFill>
                <a:latin typeface="Helvetica Neue"/>
                <a:ea typeface="Helvetica Neue"/>
                <a:cs typeface="Helvetica Neue"/>
                <a:sym typeface="Helvetica Neue"/>
              </a:rPr>
              <a:t>Earrings (females only)</a:t>
            </a:r>
            <a:endParaRPr b="0" i="0" sz="1100" u="none" cap="none" strike="noStrike">
              <a:solidFill>
                <a:srgbClr val="000000"/>
              </a:solidFill>
              <a:latin typeface="Arial"/>
              <a:ea typeface="Arial"/>
              <a:cs typeface="Arial"/>
              <a:sym typeface="Arial"/>
            </a:endParaRPr>
          </a:p>
          <a:p>
            <a:pPr indent="-279400" lvl="1" marL="635000" marR="0" rtl="0" algn="l">
              <a:lnSpc>
                <a:spcPct val="140000"/>
              </a:lnSpc>
              <a:spcBef>
                <a:spcPts val="0"/>
              </a:spcBef>
              <a:spcAft>
                <a:spcPts val="0"/>
              </a:spcAft>
              <a:buClr>
                <a:srgbClr val="1D2260"/>
              </a:buClr>
              <a:buSzPts val="1800"/>
              <a:buFont typeface="Helvetica Neue"/>
              <a:buChar char="•"/>
            </a:pPr>
            <a:r>
              <a:rPr b="0" i="0" lang="en" sz="1500" u="none" cap="none" strike="noStrike">
                <a:solidFill>
                  <a:srgbClr val="1D2260"/>
                </a:solidFill>
                <a:latin typeface="Helvetica Neue"/>
                <a:ea typeface="Helvetica Neue"/>
                <a:cs typeface="Helvetica Neue"/>
                <a:sym typeface="Helvetica Neue"/>
              </a:rPr>
              <a:t>Only on</a:t>
            </a:r>
            <a:r>
              <a:rPr lang="en" sz="1500">
                <a:solidFill>
                  <a:srgbClr val="1D2260"/>
                </a:solidFill>
                <a:latin typeface="Helvetica Neue"/>
                <a:ea typeface="Helvetica Neue"/>
                <a:cs typeface="Helvetica Neue"/>
                <a:sym typeface="Helvetica Neue"/>
              </a:rPr>
              <a:t>e set in lobes</a:t>
            </a:r>
            <a:endParaRPr b="0" i="0" sz="1500" u="none" cap="none" strike="noStrike">
              <a:solidFill>
                <a:srgbClr val="1D2260"/>
              </a:solidFill>
              <a:latin typeface="Helvetica Neue"/>
              <a:ea typeface="Helvetica Neue"/>
              <a:cs typeface="Helvetica Neue"/>
              <a:sym typeface="Helvetica Neue"/>
            </a:endParaRPr>
          </a:p>
          <a:p>
            <a:pPr indent="-260350" lvl="1" marL="635000" marR="0" rtl="0" algn="l">
              <a:lnSpc>
                <a:spcPct val="140000"/>
              </a:lnSpc>
              <a:spcBef>
                <a:spcPts val="0"/>
              </a:spcBef>
              <a:spcAft>
                <a:spcPts val="0"/>
              </a:spcAft>
              <a:buClr>
                <a:srgbClr val="1D2260"/>
              </a:buClr>
              <a:buSzPts val="1500"/>
              <a:buFont typeface="Helvetica Neue"/>
              <a:buChar char="•"/>
            </a:pPr>
            <a:r>
              <a:rPr lang="en" sz="1500">
                <a:solidFill>
                  <a:srgbClr val="1D2260"/>
                </a:solidFill>
                <a:latin typeface="Helvetica Neue"/>
                <a:ea typeface="Helvetica Neue"/>
                <a:cs typeface="Helvetica Neue"/>
                <a:sym typeface="Helvetica Neue"/>
              </a:rPr>
              <a:t>Restricted to round or square white diamond, gold, white pearl, or silver earrings</a:t>
            </a:r>
            <a:endParaRPr sz="1500">
              <a:solidFill>
                <a:srgbClr val="1D2260"/>
              </a:solidFill>
              <a:latin typeface="Helvetica Neue"/>
              <a:ea typeface="Helvetica Neue"/>
              <a:cs typeface="Helvetica Neue"/>
              <a:sym typeface="Helvetica Neue"/>
            </a:endParaRPr>
          </a:p>
          <a:p>
            <a:pPr indent="-279400" lvl="1" marL="635000" marR="0" rtl="0" algn="l">
              <a:lnSpc>
                <a:spcPct val="140000"/>
              </a:lnSpc>
              <a:spcBef>
                <a:spcPts val="0"/>
              </a:spcBef>
              <a:spcAft>
                <a:spcPts val="0"/>
              </a:spcAft>
              <a:buClr>
                <a:srgbClr val="1D2260"/>
              </a:buClr>
              <a:buSzPts val="1800"/>
              <a:buFont typeface="Helvetica Neue"/>
              <a:buChar char="•"/>
            </a:pPr>
            <a:r>
              <a:rPr b="0" i="0" lang="en" sz="1500" u="none" cap="none" strike="noStrike">
                <a:solidFill>
                  <a:srgbClr val="1D2260"/>
                </a:solidFill>
                <a:latin typeface="Helvetica Neue"/>
                <a:ea typeface="Helvetica Neue"/>
                <a:cs typeface="Helvetica Neue"/>
                <a:sym typeface="Helvetica Neue"/>
              </a:rPr>
              <a:t>6mm in diameter</a:t>
            </a:r>
            <a:endParaRPr b="0" i="0" sz="1500" u="none" cap="none" strike="noStrike">
              <a:solidFill>
                <a:srgbClr val="1D2260"/>
              </a:solidFill>
              <a:latin typeface="Helvetica Neue"/>
              <a:ea typeface="Helvetica Neue"/>
              <a:cs typeface="Helvetica Neue"/>
              <a:sym typeface="Helvetica Neue"/>
            </a:endParaRPr>
          </a:p>
          <a:p>
            <a:pPr indent="-279400" lvl="0" marL="292100" marR="0" rtl="0" algn="l">
              <a:lnSpc>
                <a:spcPct val="140000"/>
              </a:lnSpc>
              <a:spcBef>
                <a:spcPts val="0"/>
              </a:spcBef>
              <a:spcAft>
                <a:spcPts val="0"/>
              </a:spcAft>
              <a:buClr>
                <a:srgbClr val="1D2260"/>
              </a:buClr>
              <a:buSzPts val="1800"/>
              <a:buFont typeface="Helvetica Neue"/>
              <a:buChar char="•"/>
            </a:pPr>
            <a:r>
              <a:rPr b="1" i="0" lang="en" sz="1500" u="none" cap="none" strike="noStrike">
                <a:solidFill>
                  <a:srgbClr val="1D2260"/>
                </a:solidFill>
                <a:latin typeface="Helvetica Neue"/>
                <a:ea typeface="Helvetica Neue"/>
                <a:cs typeface="Helvetica Neue"/>
                <a:sym typeface="Helvetica Neue"/>
              </a:rPr>
              <a:t>Rings</a:t>
            </a:r>
            <a:endParaRPr b="0" i="0" sz="1100" u="none" cap="none" strike="noStrike">
              <a:solidFill>
                <a:srgbClr val="000000"/>
              </a:solidFill>
              <a:latin typeface="Arial"/>
              <a:ea typeface="Arial"/>
              <a:cs typeface="Arial"/>
              <a:sym typeface="Arial"/>
            </a:endParaRPr>
          </a:p>
          <a:p>
            <a:pPr indent="-279400" lvl="1" marL="635000" marR="0" rtl="0" algn="l">
              <a:lnSpc>
                <a:spcPct val="140000"/>
              </a:lnSpc>
              <a:spcBef>
                <a:spcPts val="0"/>
              </a:spcBef>
              <a:spcAft>
                <a:spcPts val="0"/>
              </a:spcAft>
              <a:buClr>
                <a:srgbClr val="1D2260"/>
              </a:buClr>
              <a:buSzPts val="1800"/>
              <a:buFont typeface="Helvetica Neue"/>
              <a:buChar char="•"/>
            </a:pPr>
            <a:r>
              <a:rPr b="0" i="0" lang="en" sz="1500" u="none" cap="none" strike="noStrike">
                <a:solidFill>
                  <a:srgbClr val="1D2260"/>
                </a:solidFill>
                <a:latin typeface="Helvetica Neue"/>
                <a:ea typeface="Helvetica Neue"/>
                <a:cs typeface="Helvetica Neue"/>
                <a:sym typeface="Helvetica Neue"/>
              </a:rPr>
              <a:t>No more than 3</a:t>
            </a:r>
            <a:endParaRPr b="0" i="0" sz="1100" u="none" cap="none" strike="noStrike">
              <a:solidFill>
                <a:srgbClr val="000000"/>
              </a:solidFill>
              <a:latin typeface="Arial"/>
              <a:ea typeface="Arial"/>
              <a:cs typeface="Arial"/>
              <a:sym typeface="Arial"/>
            </a:endParaRPr>
          </a:p>
          <a:p>
            <a:pPr indent="-279400" lvl="1" marL="635000" marR="0" rtl="0" algn="l">
              <a:lnSpc>
                <a:spcPct val="140000"/>
              </a:lnSpc>
              <a:spcBef>
                <a:spcPts val="0"/>
              </a:spcBef>
              <a:spcAft>
                <a:spcPts val="0"/>
              </a:spcAft>
              <a:buClr>
                <a:srgbClr val="1D2260"/>
              </a:buClr>
              <a:buSzPts val="1800"/>
              <a:buFont typeface="Helvetica Neue"/>
              <a:buChar char="•"/>
            </a:pPr>
            <a:r>
              <a:rPr b="0" i="0" lang="en" sz="1500" u="none" cap="none" strike="noStrike">
                <a:solidFill>
                  <a:srgbClr val="1D2260"/>
                </a:solidFill>
                <a:latin typeface="Helvetica Neue"/>
                <a:ea typeface="Helvetica Neue"/>
                <a:cs typeface="Helvetica Neue"/>
                <a:sym typeface="Helvetica Neue"/>
              </a:rPr>
              <a:t>Wedding sets count as 1</a:t>
            </a:r>
            <a:endParaRPr b="0" i="0" sz="1100" u="none" cap="none" strike="noStrike">
              <a:solidFill>
                <a:srgbClr val="000000"/>
              </a:solidFill>
              <a:latin typeface="Arial"/>
              <a:ea typeface="Arial"/>
              <a:cs typeface="Arial"/>
              <a:sym typeface="Arial"/>
            </a:endParaRPr>
          </a:p>
          <a:p>
            <a:pPr indent="-165100" lvl="1" marL="635000" marR="0" rtl="0" algn="l">
              <a:lnSpc>
                <a:spcPct val="140000"/>
              </a:lnSpc>
              <a:spcBef>
                <a:spcPts val="0"/>
              </a:spcBef>
              <a:spcAft>
                <a:spcPts val="0"/>
              </a:spcAft>
              <a:buClr>
                <a:srgbClr val="1D2260"/>
              </a:buClr>
              <a:buSzPts val="1800"/>
              <a:buFont typeface="Helvetica Neue"/>
              <a:buNone/>
            </a:pPr>
            <a:r>
              <a:t/>
            </a:r>
            <a:endParaRPr b="0" i="0" sz="1500" u="none" cap="none" strike="noStrike">
              <a:solidFill>
                <a:srgbClr val="1D2260"/>
              </a:solidFill>
              <a:latin typeface="Helvetica Neue"/>
              <a:ea typeface="Helvetica Neue"/>
              <a:cs typeface="Helvetica Neue"/>
              <a:sym typeface="Helvetica Neue"/>
            </a:endParaRPr>
          </a:p>
        </p:txBody>
      </p:sp>
      <p:sp>
        <p:nvSpPr>
          <p:cNvPr id="484" name="Google Shape;484;p64"/>
          <p:cNvSpPr/>
          <p:nvPr/>
        </p:nvSpPr>
        <p:spPr>
          <a:xfrm>
            <a:off x="6178700" y="1157972"/>
            <a:ext cx="2908575" cy="2655225"/>
          </a:xfrm>
          <a:prstGeom prst="rect">
            <a:avLst/>
          </a:prstGeom>
          <a:noFill/>
          <a:ln>
            <a:noFill/>
          </a:ln>
        </p:spPr>
        <p:txBody>
          <a:bodyPr anchorCtr="0" anchor="t" bIns="34275" lIns="68575" spcFirstLastPara="1" rIns="68575" wrap="square" tIns="34275">
            <a:noAutofit/>
          </a:bodyPr>
          <a:lstStyle/>
          <a:p>
            <a:pPr indent="0" lvl="1" marL="3556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1" i="0" lang="en" sz="1800" u="none" cap="none" strike="noStrike">
                <a:solidFill>
                  <a:srgbClr val="1D2260"/>
                </a:solidFill>
                <a:latin typeface="Helvetica Neue"/>
                <a:ea typeface="Helvetica Neue"/>
                <a:cs typeface="Helvetica Neue"/>
                <a:sym typeface="Helvetica Neue"/>
              </a:rPr>
              <a:t>AFI 36-2903 for more details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5"/>
          <p:cNvSpPr/>
          <p:nvPr/>
        </p:nvSpPr>
        <p:spPr>
          <a:xfrm>
            <a:off x="135671" y="953532"/>
            <a:ext cx="8840600" cy="68580"/>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91" name="Google Shape;491;p65"/>
          <p:cNvSpPr txBox="1"/>
          <p:nvPr/>
        </p:nvSpPr>
        <p:spPr>
          <a:xfrm>
            <a:off x="1433946" y="240587"/>
            <a:ext cx="6453312" cy="5770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Alternate Uniform</a:t>
            </a:r>
            <a:endParaRPr b="0" i="0" sz="1100" u="none" cap="none" strike="noStrike">
              <a:solidFill>
                <a:srgbClr val="000000"/>
              </a:solidFill>
              <a:latin typeface="Arial"/>
              <a:ea typeface="Arial"/>
              <a:cs typeface="Arial"/>
              <a:sym typeface="Arial"/>
            </a:endParaRPr>
          </a:p>
        </p:txBody>
      </p:sp>
      <p:sp>
        <p:nvSpPr>
          <p:cNvPr id="492" name="Google Shape;492;p65"/>
          <p:cNvSpPr/>
          <p:nvPr/>
        </p:nvSpPr>
        <p:spPr>
          <a:xfrm>
            <a:off x="135671" y="4782981"/>
            <a:ext cx="8840600" cy="68580"/>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493" name="Google Shape;493;p65"/>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494" name="Google Shape;494;p65"/>
          <p:cNvSpPr txBox="1"/>
          <p:nvPr/>
        </p:nvSpPr>
        <p:spPr>
          <a:xfrm>
            <a:off x="1" y="4870096"/>
            <a:ext cx="9144000" cy="253915"/>
          </a:xfrm>
          <a:prstGeom prst="rect">
            <a:avLst/>
          </a:prstGeom>
          <a:noFill/>
          <a:ln>
            <a:noFill/>
          </a:ln>
        </p:spPr>
        <p:txBody>
          <a:bodyPr anchorCtr="0" anchor="b"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495" name="Google Shape;495;p65"/>
          <p:cNvPicPr preferRelativeResize="0"/>
          <p:nvPr/>
        </p:nvPicPr>
        <p:blipFill rotWithShape="1">
          <a:blip r:embed="rId4">
            <a:alphaModFix/>
          </a:blip>
          <a:srcRect b="20399" l="0" r="0" t="0"/>
          <a:stretch/>
        </p:blipFill>
        <p:spPr>
          <a:xfrm>
            <a:off x="135671" y="295457"/>
            <a:ext cx="1151945" cy="437315"/>
          </a:xfrm>
          <a:prstGeom prst="rect">
            <a:avLst/>
          </a:prstGeom>
          <a:noFill/>
          <a:ln>
            <a:noFill/>
          </a:ln>
        </p:spPr>
      </p:pic>
      <p:sp>
        <p:nvSpPr>
          <p:cNvPr id="496" name="Google Shape;496;p65"/>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
        <p:nvSpPr>
          <p:cNvPr id="497" name="Google Shape;497;p65"/>
          <p:cNvSpPr/>
          <p:nvPr/>
        </p:nvSpPr>
        <p:spPr>
          <a:xfrm>
            <a:off x="389438" y="1148288"/>
            <a:ext cx="3444975" cy="3508425"/>
          </a:xfrm>
          <a:prstGeom prst="rect">
            <a:avLst/>
          </a:prstGeom>
          <a:noFill/>
          <a:ln>
            <a:noFill/>
          </a:ln>
        </p:spPr>
        <p:txBody>
          <a:bodyPr anchorCtr="0" anchor="t" bIns="34275" lIns="68575" spcFirstLastPara="1" rIns="68575" wrap="square" tIns="34275">
            <a:noAutofit/>
          </a:bodyPr>
          <a:lstStyle/>
          <a:p>
            <a:pPr indent="0" lvl="1" marL="12700" marR="0" rtl="0" algn="l">
              <a:lnSpc>
                <a:spcPct val="150000"/>
              </a:lnSpc>
              <a:spcBef>
                <a:spcPts val="0"/>
              </a:spcBef>
              <a:spcAft>
                <a:spcPts val="0"/>
              </a:spcAft>
              <a:buClr>
                <a:srgbClr val="000000"/>
              </a:buClr>
              <a:buSzPts val="1800"/>
              <a:buFont typeface="Arial"/>
              <a:buNone/>
            </a:pPr>
            <a:r>
              <a:t/>
            </a:r>
            <a:endParaRPr b="1" i="0" sz="1800" u="none" cap="none" strike="noStrike">
              <a:solidFill>
                <a:srgbClr val="1D2260"/>
              </a:solidFill>
              <a:latin typeface="Helvetica Neue"/>
              <a:ea typeface="Helvetica Neue"/>
              <a:cs typeface="Helvetica Neue"/>
              <a:sym typeface="Helvetica Neue"/>
            </a:endParaRPr>
          </a:p>
          <a:p>
            <a:pPr indent="-279400" lvl="1" marL="6350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Shirt</a:t>
            </a:r>
            <a:endParaRPr b="0" i="0" sz="1100" u="none" cap="none" strike="noStrike">
              <a:solidFill>
                <a:srgbClr val="000000"/>
              </a:solidFill>
              <a:latin typeface="Arial"/>
              <a:ea typeface="Arial"/>
              <a:cs typeface="Arial"/>
              <a:sym typeface="Arial"/>
            </a:endParaRPr>
          </a:p>
          <a:p>
            <a:pPr indent="-279400" lvl="1" marL="6350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Pants</a:t>
            </a:r>
            <a:endParaRPr b="0" i="0" sz="1100" u="none" cap="none" strike="noStrike">
              <a:solidFill>
                <a:srgbClr val="000000"/>
              </a:solidFill>
              <a:latin typeface="Arial"/>
              <a:ea typeface="Arial"/>
              <a:cs typeface="Arial"/>
              <a:sym typeface="Arial"/>
            </a:endParaRPr>
          </a:p>
          <a:p>
            <a:pPr indent="-279400" lvl="1" marL="6350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Black Belt</a:t>
            </a:r>
            <a:endParaRPr sz="1800">
              <a:solidFill>
                <a:srgbClr val="1D2260"/>
              </a:solidFill>
              <a:latin typeface="Helvetica Neue"/>
              <a:ea typeface="Helvetica Neue"/>
              <a:cs typeface="Helvetica Neue"/>
              <a:sym typeface="Helvetica Neue"/>
            </a:endParaRPr>
          </a:p>
          <a:p>
            <a:pPr indent="-279400" lvl="1" marL="6350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Black Watch</a:t>
            </a:r>
            <a:endParaRPr sz="1800">
              <a:solidFill>
                <a:srgbClr val="1D2260"/>
              </a:solidFill>
              <a:latin typeface="Helvetica Neue"/>
              <a:ea typeface="Helvetica Neue"/>
              <a:cs typeface="Helvetica Neue"/>
              <a:sym typeface="Helvetica Neue"/>
            </a:endParaRPr>
          </a:p>
          <a:p>
            <a:pPr indent="0" lvl="1" marL="3556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Helvetica Neue"/>
              <a:ea typeface="Helvetica Neue"/>
              <a:cs typeface="Helvetica Neue"/>
              <a:sym typeface="Helvetica Neue"/>
            </a:endParaRPr>
          </a:p>
          <a:p>
            <a:pPr indent="-165100" lvl="0" marL="292100" marR="0" rtl="0" algn="l">
              <a:lnSpc>
                <a:spcPct val="150000"/>
              </a:lnSpc>
              <a:spcBef>
                <a:spcPts val="0"/>
              </a:spcBef>
              <a:spcAft>
                <a:spcPts val="0"/>
              </a:spcAft>
              <a:buClr>
                <a:srgbClr val="1D2260"/>
              </a:buClr>
              <a:buSzPts val="1800"/>
              <a:buFont typeface="Helvetica Neue"/>
              <a:buNone/>
            </a:pPr>
            <a:r>
              <a:t/>
            </a:r>
            <a:endParaRPr b="0" i="0" sz="1800" u="none" cap="none" strike="noStrike">
              <a:solidFill>
                <a:srgbClr val="1D2260"/>
              </a:solidFill>
              <a:latin typeface="Helvetica Neue"/>
              <a:ea typeface="Helvetica Neue"/>
              <a:cs typeface="Helvetica Neue"/>
              <a:sym typeface="Helvetica Neue"/>
            </a:endParaRPr>
          </a:p>
        </p:txBody>
      </p:sp>
      <p:pic>
        <p:nvPicPr>
          <p:cNvPr id="498" name="Google Shape;498;p65"/>
          <p:cNvPicPr preferRelativeResize="0"/>
          <p:nvPr/>
        </p:nvPicPr>
        <p:blipFill rotWithShape="1">
          <a:blip r:embed="rId5">
            <a:alphaModFix/>
          </a:blip>
          <a:srcRect b="8694" l="14204" r="10197" t="10568"/>
          <a:stretch/>
        </p:blipFill>
        <p:spPr>
          <a:xfrm>
            <a:off x="4134656" y="1022119"/>
            <a:ext cx="2033060" cy="3670086"/>
          </a:xfrm>
          <a:prstGeom prst="rect">
            <a:avLst/>
          </a:prstGeom>
          <a:noFill/>
          <a:ln>
            <a:noFill/>
          </a:ln>
        </p:spPr>
      </p:pic>
      <p:pic>
        <p:nvPicPr>
          <p:cNvPr id="499" name="Google Shape;499;p65"/>
          <p:cNvPicPr preferRelativeResize="0"/>
          <p:nvPr/>
        </p:nvPicPr>
        <p:blipFill rotWithShape="1">
          <a:blip r:embed="rId6">
            <a:alphaModFix/>
          </a:blip>
          <a:srcRect b="12830" l="0" r="0" t="14679"/>
          <a:stretch/>
        </p:blipFill>
        <p:spPr>
          <a:xfrm rot="-5400000">
            <a:off x="5336232" y="1855650"/>
            <a:ext cx="3653080" cy="19860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6"/>
          <p:cNvSpPr/>
          <p:nvPr/>
        </p:nvSpPr>
        <p:spPr>
          <a:xfrm>
            <a:off x="135671" y="953532"/>
            <a:ext cx="8840600" cy="68580"/>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06" name="Google Shape;506;p66"/>
          <p:cNvSpPr txBox="1"/>
          <p:nvPr/>
        </p:nvSpPr>
        <p:spPr>
          <a:xfrm>
            <a:off x="1433946" y="240587"/>
            <a:ext cx="6453312" cy="5770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Footwear</a:t>
            </a:r>
            <a:endParaRPr b="0" i="0" sz="1100" u="none" cap="none" strike="noStrike">
              <a:solidFill>
                <a:srgbClr val="000000"/>
              </a:solidFill>
              <a:latin typeface="Arial"/>
              <a:ea typeface="Arial"/>
              <a:cs typeface="Arial"/>
              <a:sym typeface="Arial"/>
            </a:endParaRPr>
          </a:p>
        </p:txBody>
      </p:sp>
      <p:sp>
        <p:nvSpPr>
          <p:cNvPr id="507" name="Google Shape;507;p66"/>
          <p:cNvSpPr/>
          <p:nvPr/>
        </p:nvSpPr>
        <p:spPr>
          <a:xfrm>
            <a:off x="135671" y="4782981"/>
            <a:ext cx="8840600" cy="68580"/>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508" name="Google Shape;508;p66"/>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509" name="Google Shape;509;p66"/>
          <p:cNvSpPr txBox="1"/>
          <p:nvPr/>
        </p:nvSpPr>
        <p:spPr>
          <a:xfrm>
            <a:off x="1" y="4870096"/>
            <a:ext cx="9144000" cy="253915"/>
          </a:xfrm>
          <a:prstGeom prst="rect">
            <a:avLst/>
          </a:prstGeom>
          <a:noFill/>
          <a:ln>
            <a:noFill/>
          </a:ln>
        </p:spPr>
        <p:txBody>
          <a:bodyPr anchorCtr="0" anchor="b"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510" name="Google Shape;510;p66"/>
          <p:cNvPicPr preferRelativeResize="0"/>
          <p:nvPr/>
        </p:nvPicPr>
        <p:blipFill rotWithShape="1">
          <a:blip r:embed="rId4">
            <a:alphaModFix/>
          </a:blip>
          <a:srcRect b="20399" l="0" r="0" t="0"/>
          <a:stretch/>
        </p:blipFill>
        <p:spPr>
          <a:xfrm>
            <a:off x="135671" y="295457"/>
            <a:ext cx="1151945" cy="437315"/>
          </a:xfrm>
          <a:prstGeom prst="rect">
            <a:avLst/>
          </a:prstGeom>
          <a:noFill/>
          <a:ln>
            <a:noFill/>
          </a:ln>
        </p:spPr>
      </p:pic>
      <p:sp>
        <p:nvSpPr>
          <p:cNvPr id="511" name="Google Shape;511;p66"/>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
        <p:nvSpPr>
          <p:cNvPr id="512" name="Google Shape;512;p66"/>
          <p:cNvSpPr/>
          <p:nvPr/>
        </p:nvSpPr>
        <p:spPr>
          <a:xfrm>
            <a:off x="402048" y="1148296"/>
            <a:ext cx="3444975" cy="350842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t/>
            </a:r>
            <a:endParaRPr sz="1800">
              <a:solidFill>
                <a:srgbClr val="1D2260"/>
              </a:solidFill>
              <a:latin typeface="Helvetica Neue"/>
              <a:ea typeface="Helvetica Neue"/>
              <a:cs typeface="Helvetica Neue"/>
              <a:sym typeface="Helvetica Neue"/>
            </a:endParaRPr>
          </a:p>
          <a:p>
            <a:pPr indent="-279400" lvl="1" marL="6858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Black dress shoes</a:t>
            </a:r>
            <a:endParaRPr sz="1800">
              <a:solidFill>
                <a:srgbClr val="1D2260"/>
              </a:solidFill>
              <a:latin typeface="Helvetica Neue"/>
              <a:ea typeface="Helvetica Neue"/>
              <a:cs typeface="Helvetica Neue"/>
              <a:sym typeface="Helvetica Neue"/>
            </a:endParaRPr>
          </a:p>
          <a:p>
            <a:pPr indent="-279400" lvl="1" marL="6858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Black socks</a:t>
            </a:r>
            <a:endParaRPr b="0" i="0" sz="1800" u="none" cap="none" strike="noStrike">
              <a:solidFill>
                <a:srgbClr val="1D2260"/>
              </a:solidFill>
              <a:latin typeface="Helvetica Neue"/>
              <a:ea typeface="Helvetica Neue"/>
              <a:cs typeface="Helvetica Neue"/>
              <a:sym typeface="Helvetica Neue"/>
            </a:endParaRPr>
          </a:p>
          <a:p>
            <a:pPr indent="-279400" lvl="1" marL="6858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Shoelaces tucked in</a:t>
            </a:r>
            <a:endParaRPr b="0" i="0" sz="1100" u="none" cap="none" strike="noStrike">
              <a:solidFill>
                <a:srgbClr val="000000"/>
              </a:solidFill>
              <a:latin typeface="Arial"/>
              <a:ea typeface="Arial"/>
              <a:cs typeface="Arial"/>
              <a:sym typeface="Arial"/>
            </a:endParaRPr>
          </a:p>
          <a:p>
            <a:pPr indent="-165100" lvl="0" marL="292100" marR="0" rtl="0" algn="l">
              <a:lnSpc>
                <a:spcPct val="150000"/>
              </a:lnSpc>
              <a:spcBef>
                <a:spcPts val="0"/>
              </a:spcBef>
              <a:spcAft>
                <a:spcPts val="0"/>
              </a:spcAft>
              <a:buClr>
                <a:srgbClr val="1D2260"/>
              </a:buClr>
              <a:buSzPts val="1800"/>
              <a:buFont typeface="Helvetica Neue"/>
              <a:buNone/>
            </a:pPr>
            <a:r>
              <a:t/>
            </a:r>
            <a:endParaRPr b="0" i="0" sz="1800" u="none" cap="none" strike="noStrike">
              <a:solidFill>
                <a:srgbClr val="1D2260"/>
              </a:solidFill>
              <a:latin typeface="Helvetica Neue"/>
              <a:ea typeface="Helvetica Neue"/>
              <a:cs typeface="Helvetica Neue"/>
              <a:sym typeface="Helvetica Neue"/>
            </a:endParaRPr>
          </a:p>
        </p:txBody>
      </p:sp>
      <p:pic>
        <p:nvPicPr>
          <p:cNvPr id="513" name="Google Shape;513;p66"/>
          <p:cNvPicPr preferRelativeResize="0"/>
          <p:nvPr/>
        </p:nvPicPr>
        <p:blipFill rotWithShape="1">
          <a:blip r:embed="rId5">
            <a:alphaModFix/>
          </a:blip>
          <a:srcRect b="8694" l="14204" r="10197" t="10568"/>
          <a:stretch/>
        </p:blipFill>
        <p:spPr>
          <a:xfrm>
            <a:off x="4134656" y="1022119"/>
            <a:ext cx="2033060" cy="3670086"/>
          </a:xfrm>
          <a:prstGeom prst="rect">
            <a:avLst/>
          </a:prstGeom>
          <a:noFill/>
          <a:ln>
            <a:noFill/>
          </a:ln>
        </p:spPr>
      </p:pic>
      <p:pic>
        <p:nvPicPr>
          <p:cNvPr id="514" name="Google Shape;514;p66"/>
          <p:cNvPicPr preferRelativeResize="0"/>
          <p:nvPr/>
        </p:nvPicPr>
        <p:blipFill rotWithShape="1">
          <a:blip r:embed="rId6">
            <a:alphaModFix/>
          </a:blip>
          <a:srcRect b="12830" l="0" r="0" t="14679"/>
          <a:stretch/>
        </p:blipFill>
        <p:spPr>
          <a:xfrm rot="-5400000">
            <a:off x="5336232" y="1855650"/>
            <a:ext cx="3653080" cy="19860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7"/>
          <p:cNvSpPr/>
          <p:nvPr/>
        </p:nvSpPr>
        <p:spPr>
          <a:xfrm>
            <a:off x="135671" y="953532"/>
            <a:ext cx="8840600" cy="68580"/>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21" name="Google Shape;521;p67"/>
          <p:cNvSpPr txBox="1"/>
          <p:nvPr/>
        </p:nvSpPr>
        <p:spPr>
          <a:xfrm>
            <a:off x="1433946" y="240587"/>
            <a:ext cx="6453312" cy="57705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PT Alternates</a:t>
            </a:r>
            <a:endParaRPr b="0" i="0" sz="1100" u="none" cap="none" strike="noStrike">
              <a:solidFill>
                <a:srgbClr val="000000"/>
              </a:solidFill>
              <a:latin typeface="Arial"/>
              <a:ea typeface="Arial"/>
              <a:cs typeface="Arial"/>
              <a:sym typeface="Arial"/>
            </a:endParaRPr>
          </a:p>
        </p:txBody>
      </p:sp>
      <p:sp>
        <p:nvSpPr>
          <p:cNvPr id="522" name="Google Shape;522;p67"/>
          <p:cNvSpPr/>
          <p:nvPr/>
        </p:nvSpPr>
        <p:spPr>
          <a:xfrm>
            <a:off x="135671" y="4782981"/>
            <a:ext cx="8840600" cy="68580"/>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523" name="Google Shape;523;p67"/>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524" name="Google Shape;524;p67"/>
          <p:cNvSpPr txBox="1"/>
          <p:nvPr/>
        </p:nvSpPr>
        <p:spPr>
          <a:xfrm>
            <a:off x="1" y="4870096"/>
            <a:ext cx="9144000" cy="253915"/>
          </a:xfrm>
          <a:prstGeom prst="rect">
            <a:avLst/>
          </a:prstGeom>
          <a:noFill/>
          <a:ln>
            <a:noFill/>
          </a:ln>
        </p:spPr>
        <p:txBody>
          <a:bodyPr anchorCtr="0" anchor="b"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525" name="Google Shape;525;p67"/>
          <p:cNvPicPr preferRelativeResize="0"/>
          <p:nvPr/>
        </p:nvPicPr>
        <p:blipFill rotWithShape="1">
          <a:blip r:embed="rId4">
            <a:alphaModFix/>
          </a:blip>
          <a:srcRect b="20399" l="0" r="0" t="0"/>
          <a:stretch/>
        </p:blipFill>
        <p:spPr>
          <a:xfrm>
            <a:off x="135671" y="295457"/>
            <a:ext cx="1151945" cy="437315"/>
          </a:xfrm>
          <a:prstGeom prst="rect">
            <a:avLst/>
          </a:prstGeom>
          <a:noFill/>
          <a:ln>
            <a:noFill/>
          </a:ln>
        </p:spPr>
      </p:pic>
      <p:sp>
        <p:nvSpPr>
          <p:cNvPr id="526" name="Google Shape;526;p67"/>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
        <p:nvSpPr>
          <p:cNvPr id="527" name="Google Shape;527;p67"/>
          <p:cNvSpPr/>
          <p:nvPr/>
        </p:nvSpPr>
        <p:spPr>
          <a:xfrm>
            <a:off x="711643" y="2862381"/>
            <a:ext cx="2908589" cy="2655173"/>
          </a:xfrm>
          <a:prstGeom prst="rect">
            <a:avLst/>
          </a:prstGeom>
          <a:noFill/>
          <a:ln>
            <a:noFill/>
          </a:ln>
        </p:spPr>
        <p:txBody>
          <a:bodyPr anchorCtr="0" anchor="t" bIns="34275" lIns="68575" spcFirstLastPara="1" rIns="68575" wrap="square" tIns="34275">
            <a:noAutofit/>
          </a:bodyPr>
          <a:lstStyle/>
          <a:p>
            <a:pPr indent="0" lvl="1" marL="3556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Helvetica Neue"/>
              <a:ea typeface="Helvetica Neue"/>
              <a:cs typeface="Helvetica Neue"/>
              <a:sym typeface="Helvetica Neue"/>
            </a:endParaRPr>
          </a:p>
        </p:txBody>
      </p:sp>
      <p:sp>
        <p:nvSpPr>
          <p:cNvPr id="528" name="Google Shape;528;p67"/>
          <p:cNvSpPr/>
          <p:nvPr/>
        </p:nvSpPr>
        <p:spPr>
          <a:xfrm>
            <a:off x="186172" y="1343050"/>
            <a:ext cx="3171600" cy="3508425"/>
          </a:xfrm>
          <a:prstGeom prst="rect">
            <a:avLst/>
          </a:prstGeom>
          <a:noFill/>
          <a:ln>
            <a:noFill/>
          </a:ln>
        </p:spPr>
        <p:txBody>
          <a:bodyPr anchorCtr="0" anchor="t" bIns="34275" lIns="68575" spcFirstLastPara="1" rIns="68575" wrap="square" tIns="34275">
            <a:noAutofit/>
          </a:bodyPr>
          <a:lstStyle/>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Light Grey T-shirt</a:t>
            </a:r>
            <a:endParaRPr b="0" i="0" sz="11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Black Shorts</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Athletic Shoes (any color)</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White Socks</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Black Watch</a:t>
            </a:r>
            <a:endParaRPr b="0" i="0" sz="1800" u="none" cap="none" strike="noStrike">
              <a:solidFill>
                <a:srgbClr val="1D2260"/>
              </a:solidFill>
              <a:latin typeface="Helvetica Neue"/>
              <a:ea typeface="Helvetica Neue"/>
              <a:cs typeface="Helvetica Neue"/>
              <a:sym typeface="Helvetica Neue"/>
            </a:endParaRPr>
          </a:p>
        </p:txBody>
      </p:sp>
      <p:pic>
        <p:nvPicPr>
          <p:cNvPr descr="A picture containing wall, person, standing&#10;&#10;Description automatically generated" id="529" name="Google Shape;529;p67"/>
          <p:cNvPicPr preferRelativeResize="0"/>
          <p:nvPr/>
        </p:nvPicPr>
        <p:blipFill rotWithShape="1">
          <a:blip r:embed="rId5">
            <a:alphaModFix/>
          </a:blip>
          <a:srcRect b="3167" l="5955" r="-1075" t="1970"/>
          <a:stretch/>
        </p:blipFill>
        <p:spPr>
          <a:xfrm>
            <a:off x="3536204" y="1022111"/>
            <a:ext cx="1591342" cy="3760870"/>
          </a:xfrm>
          <a:prstGeom prst="rect">
            <a:avLst/>
          </a:prstGeom>
          <a:noFill/>
          <a:ln>
            <a:noFill/>
          </a:ln>
        </p:spPr>
      </p:pic>
      <p:sp>
        <p:nvSpPr>
          <p:cNvPr id="530" name="Google Shape;530;p67"/>
          <p:cNvSpPr/>
          <p:nvPr/>
        </p:nvSpPr>
        <p:spPr>
          <a:xfrm>
            <a:off x="5566470" y="1488550"/>
            <a:ext cx="3171655" cy="3508504"/>
          </a:xfrm>
          <a:prstGeom prst="rect">
            <a:avLst/>
          </a:prstGeom>
          <a:noFill/>
          <a:ln>
            <a:noFill/>
          </a:ln>
        </p:spPr>
        <p:txBody>
          <a:bodyPr anchorCtr="0" anchor="t" bIns="34275" lIns="68575" spcFirstLastPara="1" rIns="68575" wrap="square" tIns="34275">
            <a:noAutofit/>
          </a:bodyPr>
          <a:lstStyle/>
          <a:p>
            <a:pPr indent="0" lvl="0" marL="12700" marR="0" rtl="0" algn="l">
              <a:lnSpc>
                <a:spcPct val="150000"/>
              </a:lnSpc>
              <a:spcBef>
                <a:spcPts val="0"/>
              </a:spcBef>
              <a:spcAft>
                <a:spcPts val="0"/>
              </a:spcAft>
              <a:buClr>
                <a:srgbClr val="000000"/>
              </a:buClr>
              <a:buSzPts val="1800"/>
              <a:buFont typeface="Arial"/>
              <a:buNone/>
            </a:pPr>
            <a:r>
              <a:rPr b="1" i="0" lang="en" sz="1800" u="none" cap="none" strike="noStrike">
                <a:solidFill>
                  <a:srgbClr val="1D2260"/>
                </a:solidFill>
                <a:latin typeface="Helvetica Neue"/>
                <a:ea typeface="Helvetica Neue"/>
                <a:cs typeface="Helvetica Neue"/>
                <a:sym typeface="Helvetica Neue"/>
              </a:rPr>
              <a:t>Optional</a:t>
            </a:r>
            <a:endParaRPr b="0" i="0" sz="1100" u="none" cap="none" strike="noStrike">
              <a:solidFill>
                <a:srgbClr val="000000"/>
              </a:solidFill>
              <a:latin typeface="Arial"/>
              <a:ea typeface="Arial"/>
              <a:cs typeface="Arial"/>
              <a:sym typeface="Arial"/>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Leggings</a:t>
            </a:r>
            <a:endParaRPr b="0" i="0" sz="1100" u="none" cap="none" strike="noStrike">
              <a:solidFill>
                <a:srgbClr val="000000"/>
              </a:solidFill>
              <a:latin typeface="Arial"/>
              <a:ea typeface="Arial"/>
              <a:cs typeface="Arial"/>
              <a:sym typeface="Arial"/>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Long-sleeved Undershirt</a:t>
            </a:r>
            <a:endParaRPr b="0" i="0" sz="1100" u="none" cap="none" strike="noStrike">
              <a:solidFill>
                <a:srgbClr val="000000"/>
              </a:solidFill>
              <a:latin typeface="Arial"/>
              <a:ea typeface="Arial"/>
              <a:cs typeface="Arial"/>
              <a:sym typeface="Arial"/>
            </a:endParaRPr>
          </a:p>
          <a:p>
            <a:pPr indent="0" lvl="0" marL="12700" marR="0" rtl="0" algn="l">
              <a:lnSpc>
                <a:spcPct val="150000"/>
              </a:lnSpc>
              <a:spcBef>
                <a:spcPts val="0"/>
              </a:spcBef>
              <a:spcAft>
                <a:spcPts val="0"/>
              </a:spcAft>
              <a:buClr>
                <a:srgbClr val="000000"/>
              </a:buClr>
              <a:buSzPts val="1800"/>
              <a:buFont typeface="Arial"/>
              <a:buNone/>
            </a:pPr>
            <a:r>
              <a:rPr b="1" i="0" lang="en" sz="1800" u="none" cap="none" strike="noStrike">
                <a:solidFill>
                  <a:srgbClr val="1D2260"/>
                </a:solidFill>
                <a:latin typeface="Helvetica Neue"/>
                <a:ea typeface="Helvetica Neue"/>
                <a:cs typeface="Helvetica Neue"/>
                <a:sym typeface="Helvetica Neue"/>
              </a:rPr>
              <a:t>Cold Weather</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Black beanie and gloves</a:t>
            </a:r>
            <a:endParaRPr b="0" i="0" sz="1100" u="none" cap="none" strike="noStrike">
              <a:solidFill>
                <a:srgbClr val="000000"/>
              </a:solidFill>
              <a:latin typeface="Arial"/>
              <a:ea typeface="Arial"/>
              <a:cs typeface="Arial"/>
              <a:sym typeface="Arial"/>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Black jacket or hoodie</a:t>
            </a:r>
            <a:endParaRPr b="0" i="0" sz="1800" u="none" cap="none" strike="noStrike">
              <a:solidFill>
                <a:srgbClr val="1D2260"/>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97" name="Google Shape;297;p50"/>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Overview</a:t>
            </a:r>
            <a:endParaRPr b="0" i="0" sz="1100" u="none" cap="none" strike="noStrike">
              <a:solidFill>
                <a:srgbClr val="000000"/>
              </a:solidFill>
              <a:latin typeface="Arial"/>
              <a:ea typeface="Arial"/>
              <a:cs typeface="Arial"/>
              <a:sym typeface="Arial"/>
            </a:endParaRPr>
          </a:p>
        </p:txBody>
      </p:sp>
      <p:sp>
        <p:nvSpPr>
          <p:cNvPr id="298" name="Google Shape;298;p50"/>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99" name="Google Shape;299;p50"/>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300" name="Google Shape;300;p50"/>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301" name="Google Shape;301;p50"/>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302" name="Google Shape;302;p50"/>
          <p:cNvSpPr/>
          <p:nvPr/>
        </p:nvSpPr>
        <p:spPr>
          <a:xfrm>
            <a:off x="135671" y="1157147"/>
            <a:ext cx="9008324" cy="3508425"/>
          </a:xfrm>
          <a:prstGeom prst="rect">
            <a:avLst/>
          </a:prstGeom>
          <a:noFill/>
          <a:ln>
            <a:noFill/>
          </a:ln>
        </p:spPr>
        <p:txBody>
          <a:bodyPr anchorCtr="0" anchor="t" bIns="34275" lIns="68575" spcFirstLastPara="1" rIns="68575" wrap="square" tIns="34275">
            <a:noAutofit/>
          </a:bodyPr>
          <a:lstStyle/>
          <a:p>
            <a:pPr indent="-279400" lvl="0" marL="2921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Wing Commander </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Vice Wing Commander</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Inspector General</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Summary</a:t>
            </a:r>
            <a:endParaRPr b="0" i="0" sz="1800" u="none" cap="none" strike="noStrike">
              <a:solidFill>
                <a:srgbClr val="1D226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303" name="Google Shape;303;p50"/>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8"/>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37" name="Google Shape;537;p68"/>
          <p:cNvSpPr txBox="1"/>
          <p:nvPr>
            <p:ph type="ctrTitle"/>
          </p:nvPr>
        </p:nvSpPr>
        <p:spPr>
          <a:xfrm>
            <a:off x="1424343" y="1643494"/>
            <a:ext cx="6874425" cy="179077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ROEs for Uniform Wear</a:t>
            </a:r>
            <a:endParaRPr sz="1100">
              <a:solidFill>
                <a:srgbClr val="001F46"/>
              </a:solidFill>
            </a:endParaRPr>
          </a:p>
        </p:txBody>
      </p:sp>
      <p:sp>
        <p:nvSpPr>
          <p:cNvPr id="538" name="Google Shape;538;p68"/>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9"/>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45" name="Google Shape;545;p69"/>
          <p:cNvSpPr txBox="1"/>
          <p:nvPr/>
        </p:nvSpPr>
        <p:spPr>
          <a:xfrm>
            <a:off x="1433946" y="240587"/>
            <a:ext cx="6453225" cy="57712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ROEs for Uniform Wear</a:t>
            </a:r>
            <a:endParaRPr b="0" i="0" sz="1100" u="none" cap="none" strike="noStrike">
              <a:solidFill>
                <a:srgbClr val="000000"/>
              </a:solidFill>
              <a:latin typeface="Arial"/>
              <a:ea typeface="Arial"/>
              <a:cs typeface="Arial"/>
              <a:sym typeface="Arial"/>
            </a:endParaRPr>
          </a:p>
        </p:txBody>
      </p:sp>
      <p:sp>
        <p:nvSpPr>
          <p:cNvPr id="546" name="Google Shape;546;p69"/>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547" name="Google Shape;547;p69"/>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548" name="Google Shape;548;p69"/>
          <p:cNvSpPr txBox="1"/>
          <p:nvPr/>
        </p:nvSpPr>
        <p:spPr>
          <a:xfrm>
            <a:off x="1" y="4870096"/>
            <a:ext cx="9144000" cy="254025"/>
          </a:xfrm>
          <a:prstGeom prst="rect">
            <a:avLst/>
          </a:prstGeom>
          <a:noFill/>
          <a:ln>
            <a:noFill/>
          </a:ln>
        </p:spPr>
        <p:txBody>
          <a:bodyPr anchorCtr="0" anchor="b"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549" name="Google Shape;549;p69"/>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550" name="Google Shape;550;p69"/>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
        <p:nvSpPr>
          <p:cNvPr id="551" name="Google Shape;551;p69"/>
          <p:cNvSpPr/>
          <p:nvPr/>
        </p:nvSpPr>
        <p:spPr>
          <a:xfrm>
            <a:off x="711643" y="2862381"/>
            <a:ext cx="2908575" cy="2655225"/>
          </a:xfrm>
          <a:prstGeom prst="rect">
            <a:avLst/>
          </a:prstGeom>
          <a:noFill/>
          <a:ln>
            <a:noFill/>
          </a:ln>
        </p:spPr>
        <p:txBody>
          <a:bodyPr anchorCtr="0" anchor="t" bIns="34275" lIns="68575" spcFirstLastPara="1" rIns="68575" wrap="square" tIns="34275">
            <a:noAutofit/>
          </a:bodyPr>
          <a:lstStyle/>
          <a:p>
            <a:pPr indent="0" lvl="1" marL="3556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Helvetica Neue"/>
              <a:ea typeface="Helvetica Neue"/>
              <a:cs typeface="Helvetica Neue"/>
              <a:sym typeface="Helvetica Neue"/>
            </a:endParaRPr>
          </a:p>
        </p:txBody>
      </p:sp>
      <p:sp>
        <p:nvSpPr>
          <p:cNvPr id="552" name="Google Shape;552;p69"/>
          <p:cNvSpPr/>
          <p:nvPr/>
        </p:nvSpPr>
        <p:spPr>
          <a:xfrm>
            <a:off x="186172" y="1343050"/>
            <a:ext cx="3171600" cy="3508425"/>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None/>
            </a:pPr>
            <a:r>
              <a:rPr lang="en" sz="1800" u="sng">
                <a:solidFill>
                  <a:srgbClr val="1D2260"/>
                </a:solidFill>
                <a:latin typeface="Helvetica Neue"/>
                <a:ea typeface="Helvetica Neue"/>
                <a:cs typeface="Helvetica Neue"/>
                <a:sym typeface="Helvetica Neue"/>
              </a:rPr>
              <a:t>Be Professional</a:t>
            </a:r>
            <a:endParaRPr sz="1800" u="sng">
              <a:solidFill>
                <a:srgbClr val="1D226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t/>
            </a:r>
            <a:endParaRPr sz="1800">
              <a:solidFill>
                <a:srgbClr val="1D2260"/>
              </a:solidFill>
              <a:latin typeface="Helvetica Neue"/>
              <a:ea typeface="Helvetica Neue"/>
              <a:cs typeface="Helvetica Neue"/>
              <a:sym typeface="Helvetica Neue"/>
            </a:endParaRPr>
          </a:p>
          <a:p>
            <a:pPr indent="0" lvl="0" marL="0" marR="0" rtl="0" algn="l">
              <a:lnSpc>
                <a:spcPct val="150000"/>
              </a:lnSpc>
              <a:spcBef>
                <a:spcPts val="0"/>
              </a:spcBef>
              <a:spcAft>
                <a:spcPts val="0"/>
              </a:spcAft>
              <a:buNone/>
            </a:pPr>
            <a:r>
              <a:rPr lang="en" sz="1800">
                <a:solidFill>
                  <a:srgbClr val="1D2260"/>
                </a:solidFill>
                <a:latin typeface="Helvetica Neue"/>
                <a:ea typeface="Helvetica Neue"/>
                <a:cs typeface="Helvetica Neue"/>
                <a:sym typeface="Helvetica Neue"/>
              </a:rPr>
              <a:t>If you have any questions, consult the Cadet Handbook or a POC</a:t>
            </a:r>
            <a:endParaRPr sz="1800">
              <a:solidFill>
                <a:srgbClr val="1D2260"/>
              </a:solidFill>
              <a:latin typeface="Helvetica Neue"/>
              <a:ea typeface="Helvetica Neue"/>
              <a:cs typeface="Helvetica Neue"/>
              <a:sym typeface="Helvetica Neue"/>
            </a:endParaRPr>
          </a:p>
        </p:txBody>
      </p:sp>
      <p:pic>
        <p:nvPicPr>
          <p:cNvPr id="553" name="Google Shape;553;p69"/>
          <p:cNvPicPr preferRelativeResize="0"/>
          <p:nvPr/>
        </p:nvPicPr>
        <p:blipFill rotWithShape="1">
          <a:blip r:embed="rId5">
            <a:alphaModFix/>
          </a:blip>
          <a:srcRect b="19865" l="0" r="0" t="0"/>
          <a:stretch/>
        </p:blipFill>
        <p:spPr>
          <a:xfrm>
            <a:off x="3734513" y="1136456"/>
            <a:ext cx="5128258" cy="30822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0"/>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60" name="Google Shape;560;p70"/>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Summary</a:t>
            </a:r>
            <a:endParaRPr sz="1100">
              <a:solidFill>
                <a:srgbClr val="001F46"/>
              </a:solidFill>
            </a:endParaRPr>
          </a:p>
        </p:txBody>
      </p:sp>
      <p:sp>
        <p:nvSpPr>
          <p:cNvPr id="561" name="Google Shape;561;p70"/>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1"/>
          <p:cNvSpPr/>
          <p:nvPr/>
        </p:nvSpPr>
        <p:spPr>
          <a:xfrm>
            <a:off x="135671" y="953532"/>
            <a:ext cx="8840600" cy="68580"/>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68" name="Google Shape;568;p71"/>
          <p:cNvSpPr txBox="1"/>
          <p:nvPr/>
        </p:nvSpPr>
        <p:spPr>
          <a:xfrm>
            <a:off x="1433946" y="240587"/>
            <a:ext cx="6453312" cy="5770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Summary</a:t>
            </a:r>
            <a:endParaRPr b="0" i="0" sz="1100" u="none" cap="none" strike="noStrike">
              <a:solidFill>
                <a:srgbClr val="000000"/>
              </a:solidFill>
              <a:latin typeface="Arial"/>
              <a:ea typeface="Arial"/>
              <a:cs typeface="Arial"/>
              <a:sym typeface="Arial"/>
            </a:endParaRPr>
          </a:p>
        </p:txBody>
      </p:sp>
      <p:sp>
        <p:nvSpPr>
          <p:cNvPr id="569" name="Google Shape;569;p71"/>
          <p:cNvSpPr/>
          <p:nvPr/>
        </p:nvSpPr>
        <p:spPr>
          <a:xfrm>
            <a:off x="135671" y="4782981"/>
            <a:ext cx="8840600" cy="68580"/>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570" name="Google Shape;570;p71"/>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571" name="Google Shape;571;p71"/>
          <p:cNvSpPr txBox="1"/>
          <p:nvPr/>
        </p:nvSpPr>
        <p:spPr>
          <a:xfrm>
            <a:off x="1" y="4870096"/>
            <a:ext cx="9144000" cy="253915"/>
          </a:xfrm>
          <a:prstGeom prst="rect">
            <a:avLst/>
          </a:prstGeom>
          <a:noFill/>
          <a:ln>
            <a:noFill/>
          </a:ln>
        </p:spPr>
        <p:txBody>
          <a:bodyPr anchorCtr="0" anchor="b"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572" name="Google Shape;572;p71"/>
          <p:cNvPicPr preferRelativeResize="0"/>
          <p:nvPr/>
        </p:nvPicPr>
        <p:blipFill rotWithShape="1">
          <a:blip r:embed="rId4">
            <a:alphaModFix/>
          </a:blip>
          <a:srcRect b="20399" l="0" r="0" t="0"/>
          <a:stretch/>
        </p:blipFill>
        <p:spPr>
          <a:xfrm>
            <a:off x="135671" y="295457"/>
            <a:ext cx="1151945" cy="437315"/>
          </a:xfrm>
          <a:prstGeom prst="rect">
            <a:avLst/>
          </a:prstGeom>
          <a:noFill/>
          <a:ln>
            <a:noFill/>
          </a:ln>
        </p:spPr>
      </p:pic>
      <p:sp>
        <p:nvSpPr>
          <p:cNvPr id="573" name="Google Shape;573;p71"/>
          <p:cNvSpPr/>
          <p:nvPr/>
        </p:nvSpPr>
        <p:spPr>
          <a:xfrm>
            <a:off x="135671" y="1157147"/>
            <a:ext cx="9008329" cy="3508504"/>
          </a:xfrm>
          <a:prstGeom prst="rect">
            <a:avLst/>
          </a:prstGeom>
          <a:noFill/>
          <a:ln>
            <a:noFill/>
          </a:ln>
        </p:spPr>
        <p:txBody>
          <a:bodyPr anchorCtr="0" anchor="t" bIns="34275" lIns="68575" spcFirstLastPara="1" rIns="68575" wrap="square" tIns="34275">
            <a:noAutofit/>
          </a:bodyPr>
          <a:lstStyle/>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References for Uniform Wear</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Uniforms</a:t>
            </a:r>
            <a:endParaRPr b="0" i="0" sz="1100" u="none" cap="none" strike="noStrike">
              <a:solidFill>
                <a:srgbClr val="000000"/>
              </a:solidFill>
              <a:latin typeface="Arial"/>
              <a:ea typeface="Arial"/>
              <a:cs typeface="Arial"/>
              <a:sym typeface="Arial"/>
            </a:endParaRPr>
          </a:p>
          <a:p>
            <a:pPr indent="-279400" lvl="1" marL="6350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Alternates</a:t>
            </a:r>
            <a:endParaRPr b="0" i="0" sz="1100" u="none" cap="none" strike="noStrike">
              <a:solidFill>
                <a:srgbClr val="000000"/>
              </a:solidFill>
              <a:latin typeface="Arial"/>
              <a:ea typeface="Arial"/>
              <a:cs typeface="Arial"/>
              <a:sym typeface="Arial"/>
            </a:endParaRPr>
          </a:p>
          <a:p>
            <a:pPr indent="-279400" lvl="1" marL="6350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Alternate </a:t>
            </a:r>
            <a:r>
              <a:rPr b="0" i="0" lang="en" sz="1800" u="none" cap="none" strike="noStrike">
                <a:solidFill>
                  <a:srgbClr val="1D2260"/>
                </a:solidFill>
                <a:latin typeface="Helvetica Neue"/>
                <a:ea typeface="Helvetica Neue"/>
                <a:cs typeface="Helvetica Neue"/>
                <a:sym typeface="Helvetica Neue"/>
              </a:rPr>
              <a:t>PT Uniforms</a:t>
            </a:r>
            <a:endParaRPr b="0" i="0" sz="1800" u="none" cap="none" strike="noStrike">
              <a:solidFill>
                <a:srgbClr val="1D22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ROEs for Uniforms</a:t>
            </a:r>
            <a:endParaRPr sz="1800">
              <a:solidFill>
                <a:srgbClr val="1D22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Summary</a:t>
            </a:r>
            <a:endParaRPr b="0" i="0" sz="1800" u="none" cap="none" strike="noStrike">
              <a:solidFill>
                <a:srgbClr val="1D22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Questions</a:t>
            </a:r>
            <a:endParaRPr b="0" i="0" sz="1800" u="none" cap="none" strike="noStrike">
              <a:solidFill>
                <a:srgbClr val="1D2260"/>
              </a:solidFill>
              <a:latin typeface="Helvetica Neue"/>
              <a:ea typeface="Helvetica Neue"/>
              <a:cs typeface="Helvetica Neue"/>
              <a:sym typeface="Helvetica Neue"/>
            </a:endParaRPr>
          </a:p>
        </p:txBody>
      </p:sp>
      <p:sp>
        <p:nvSpPr>
          <p:cNvPr id="574" name="Google Shape;574;p71"/>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2"/>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sz="4500">
              <a:solidFill>
                <a:srgbClr val="001F46"/>
              </a:solidFill>
            </a:endParaRPr>
          </a:p>
        </p:txBody>
      </p:sp>
      <p:sp>
        <p:nvSpPr>
          <p:cNvPr id="581" name="Google Shape;581;p72"/>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Questions?</a:t>
            </a:r>
            <a:endParaRPr b="1">
              <a:solidFill>
                <a:srgbClr val="001F46"/>
              </a:solidFill>
              <a:latin typeface="Arial"/>
              <a:ea typeface="Arial"/>
              <a:cs typeface="Arial"/>
              <a:sym typeface="Arial"/>
            </a:endParaRPr>
          </a:p>
        </p:txBody>
      </p:sp>
      <p:sp>
        <p:nvSpPr>
          <p:cNvPr id="582" name="Google Shape;582;p72"/>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3"/>
          <p:cNvSpPr/>
          <p:nvPr/>
        </p:nvSpPr>
        <p:spPr>
          <a:xfrm flipH="1" rot="10800000">
            <a:off x="1038770" y="3984454"/>
            <a:ext cx="7099200" cy="95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88" name="Google Shape;588;p73"/>
          <p:cNvSpPr/>
          <p:nvPr/>
        </p:nvSpPr>
        <p:spPr>
          <a:xfrm>
            <a:off x="171450" y="200025"/>
            <a:ext cx="8786925" cy="472927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89" name="Google Shape;589;p73"/>
          <p:cNvSpPr txBox="1"/>
          <p:nvPr/>
        </p:nvSpPr>
        <p:spPr>
          <a:xfrm>
            <a:off x="1296357" y="4118935"/>
            <a:ext cx="6841800" cy="69255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en" sz="4100" u="none" cap="none" strike="noStrike">
                <a:solidFill>
                  <a:srgbClr val="002060"/>
                </a:solidFill>
                <a:latin typeface="Helvetica Neue"/>
                <a:ea typeface="Helvetica Neue"/>
                <a:cs typeface="Helvetica Neue"/>
                <a:sym typeface="Helvetica Neue"/>
              </a:rPr>
              <a:t>Detachment 842 </a:t>
            </a:r>
            <a:endParaRPr b="0" i="0" sz="1100" u="none" cap="none" strike="noStrike">
              <a:solidFill>
                <a:srgbClr val="000000"/>
              </a:solidFill>
              <a:latin typeface="Arial"/>
              <a:ea typeface="Arial"/>
              <a:cs typeface="Arial"/>
              <a:sym typeface="Arial"/>
            </a:endParaRPr>
          </a:p>
        </p:txBody>
      </p:sp>
      <p:sp>
        <p:nvSpPr>
          <p:cNvPr id="590" name="Google Shape;590;p73"/>
          <p:cNvSpPr txBox="1"/>
          <p:nvPr/>
        </p:nvSpPr>
        <p:spPr>
          <a:xfrm>
            <a:off x="2041713" y="3463148"/>
            <a:ext cx="5093325" cy="715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591" name="Google Shape;591;p73"/>
          <p:cNvPicPr preferRelativeResize="0"/>
          <p:nvPr/>
        </p:nvPicPr>
        <p:blipFill>
          <a:blip r:embed="rId3">
            <a:alphaModFix/>
          </a:blip>
          <a:stretch>
            <a:fillRect/>
          </a:stretch>
        </p:blipFill>
        <p:spPr>
          <a:xfrm>
            <a:off x="2115283" y="286500"/>
            <a:ext cx="4766120" cy="317664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4"/>
          <p:cNvSpPr/>
          <p:nvPr/>
        </p:nvSpPr>
        <p:spPr>
          <a:xfrm>
            <a:off x="171450" y="200025"/>
            <a:ext cx="8786925" cy="472927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597" name="Google Shape;597;p74"/>
          <p:cNvSpPr txBox="1"/>
          <p:nvPr/>
        </p:nvSpPr>
        <p:spPr>
          <a:xfrm>
            <a:off x="1864733" y="1440043"/>
            <a:ext cx="5233050" cy="7533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2060"/>
                </a:solidFill>
                <a:latin typeface="Helvetica Neue"/>
                <a:ea typeface="Helvetica Neue"/>
                <a:cs typeface="Helvetica Neue"/>
                <a:sym typeface="Helvetica Neue"/>
              </a:rPr>
              <a:t>Det 842 Honor Guard </a:t>
            </a:r>
            <a:endParaRPr b="0" i="0" sz="1100" u="none" cap="none" strike="noStrike">
              <a:solidFill>
                <a:srgbClr val="000000"/>
              </a:solidFill>
              <a:latin typeface="Arial"/>
              <a:ea typeface="Arial"/>
              <a:cs typeface="Arial"/>
              <a:sym typeface="Arial"/>
            </a:endParaRPr>
          </a:p>
        </p:txBody>
      </p:sp>
      <p:sp>
        <p:nvSpPr>
          <p:cNvPr id="598" name="Google Shape;598;p74"/>
          <p:cNvSpPr/>
          <p:nvPr/>
        </p:nvSpPr>
        <p:spPr>
          <a:xfrm flipH="1" rot="10800000">
            <a:off x="1996168" y="2308968"/>
            <a:ext cx="5007375" cy="95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pic>
        <p:nvPicPr>
          <p:cNvPr id="599" name="Google Shape;599;p74"/>
          <p:cNvPicPr preferRelativeResize="0"/>
          <p:nvPr/>
        </p:nvPicPr>
        <p:blipFill rotWithShape="1">
          <a:blip r:embed="rId3">
            <a:alphaModFix/>
          </a:blip>
          <a:srcRect b="0" l="0" r="0" t="0"/>
          <a:stretch/>
        </p:blipFill>
        <p:spPr>
          <a:xfrm>
            <a:off x="6970514" y="1824581"/>
            <a:ext cx="1987748" cy="1409656"/>
          </a:xfrm>
          <a:prstGeom prst="rect">
            <a:avLst/>
          </a:prstGeom>
          <a:noFill/>
          <a:ln>
            <a:noFill/>
          </a:ln>
        </p:spPr>
      </p:pic>
      <p:sp>
        <p:nvSpPr>
          <p:cNvPr id="600" name="Google Shape;600;p74"/>
          <p:cNvSpPr txBox="1"/>
          <p:nvPr/>
        </p:nvSpPr>
        <p:spPr>
          <a:xfrm>
            <a:off x="7425640" y="4611974"/>
            <a:ext cx="1441800" cy="258075"/>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200"/>
              <a:buFont typeface="Arial"/>
              <a:buNone/>
            </a:pPr>
            <a:r>
              <a:rPr b="1" lang="en" sz="1200">
                <a:solidFill>
                  <a:srgbClr val="002060"/>
                </a:solidFill>
                <a:latin typeface="Helvetica Neue"/>
                <a:ea typeface="Helvetica Neue"/>
                <a:cs typeface="Helvetica Neue"/>
                <a:sym typeface="Helvetica Neue"/>
              </a:rPr>
              <a:t>11 Jan 24</a:t>
            </a:r>
            <a:endParaRPr b="1" i="0" sz="1200" u="none" cap="none" strike="noStrike">
              <a:solidFill>
                <a:srgbClr val="002060"/>
              </a:solidFill>
              <a:latin typeface="Helvetica Neue"/>
              <a:ea typeface="Helvetica Neue"/>
              <a:cs typeface="Helvetica Neue"/>
              <a:sym typeface="Helvetica Neue"/>
            </a:endParaRPr>
          </a:p>
        </p:txBody>
      </p:sp>
      <p:pic>
        <p:nvPicPr>
          <p:cNvPr id="601" name="Google Shape;601;p74"/>
          <p:cNvPicPr preferRelativeResize="0"/>
          <p:nvPr/>
        </p:nvPicPr>
        <p:blipFill rotWithShape="1">
          <a:blip r:embed="rId4">
            <a:alphaModFix/>
          </a:blip>
          <a:srcRect b="0" l="0" r="0" t="0"/>
          <a:stretch/>
        </p:blipFill>
        <p:spPr>
          <a:xfrm>
            <a:off x="276824" y="1686863"/>
            <a:ext cx="1685092" cy="1685092"/>
          </a:xfrm>
          <a:prstGeom prst="rect">
            <a:avLst/>
          </a:prstGeom>
          <a:noFill/>
          <a:ln>
            <a:noFill/>
          </a:ln>
        </p:spPr>
      </p:pic>
      <p:sp>
        <p:nvSpPr>
          <p:cNvPr id="602" name="Google Shape;602;p74"/>
          <p:cNvSpPr/>
          <p:nvPr/>
        </p:nvSpPr>
        <p:spPr>
          <a:xfrm>
            <a:off x="1892052" y="2773787"/>
            <a:ext cx="51795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sp>
        <p:nvSpPr>
          <p:cNvPr id="603" name="Google Shape;603;p74"/>
          <p:cNvSpPr txBox="1"/>
          <p:nvPr/>
        </p:nvSpPr>
        <p:spPr>
          <a:xfrm>
            <a:off x="2028191" y="2456825"/>
            <a:ext cx="5007375"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002060"/>
                </a:solidFill>
                <a:latin typeface="Helvetica Neue"/>
                <a:ea typeface="Helvetica Neue"/>
                <a:cs typeface="Helvetica Neue"/>
                <a:sym typeface="Helvetica Neue"/>
              </a:rPr>
              <a:t>Air Force ROTC Detachment 842</a:t>
            </a:r>
            <a:endParaRPr b="0" i="0" sz="1100" u="none" cap="none" strike="noStrike">
              <a:solidFill>
                <a:srgbClr val="000000"/>
              </a:solidFill>
              <a:latin typeface="Arial"/>
              <a:ea typeface="Arial"/>
              <a:cs typeface="Arial"/>
              <a:sym typeface="Arial"/>
            </a:endParaRPr>
          </a:p>
        </p:txBody>
      </p:sp>
      <p:sp>
        <p:nvSpPr>
          <p:cNvPr id="604" name="Google Shape;604;p74"/>
          <p:cNvSpPr txBox="1"/>
          <p:nvPr/>
        </p:nvSpPr>
        <p:spPr>
          <a:xfrm>
            <a:off x="236569" y="4611975"/>
            <a:ext cx="4504950" cy="2580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Helvetica Neue"/>
                <a:ea typeface="Helvetica Neue"/>
                <a:cs typeface="Helvetica Neue"/>
                <a:sym typeface="Helvetica Neue"/>
              </a:rPr>
              <a:t>C/</a:t>
            </a:r>
            <a:r>
              <a:rPr b="1" lang="en" sz="1200">
                <a:solidFill>
                  <a:srgbClr val="002060"/>
                </a:solidFill>
                <a:latin typeface="Helvetica Neue"/>
                <a:ea typeface="Helvetica Neue"/>
                <a:cs typeface="Helvetica Neue"/>
                <a:sym typeface="Helvetica Neue"/>
              </a:rPr>
              <a:t>1stLt Fresquez</a:t>
            </a:r>
            <a:endParaRPr b="1" i="0" sz="1200" u="none" cap="none" strike="noStrike">
              <a:solidFill>
                <a:srgbClr val="002060"/>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5"/>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1" name="Google Shape;611;p75"/>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Overview</a:t>
            </a:r>
            <a:endParaRPr b="0" i="0" sz="1100" u="none" cap="none" strike="noStrike">
              <a:solidFill>
                <a:srgbClr val="000000"/>
              </a:solidFill>
              <a:latin typeface="Arial"/>
              <a:ea typeface="Arial"/>
              <a:cs typeface="Arial"/>
              <a:sym typeface="Arial"/>
            </a:endParaRPr>
          </a:p>
        </p:txBody>
      </p:sp>
      <p:sp>
        <p:nvSpPr>
          <p:cNvPr id="612" name="Google Shape;612;p75"/>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13" name="Google Shape;613;p75"/>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614" name="Google Shape;614;p75"/>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615" name="Google Shape;615;p75"/>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616" name="Google Shape;616;p75"/>
          <p:cNvSpPr/>
          <p:nvPr/>
        </p:nvSpPr>
        <p:spPr>
          <a:xfrm>
            <a:off x="135671" y="1157147"/>
            <a:ext cx="9008324" cy="3508425"/>
          </a:xfrm>
          <a:prstGeom prst="rect">
            <a:avLst/>
          </a:prstGeom>
          <a:noFill/>
          <a:ln>
            <a:noFill/>
          </a:ln>
        </p:spPr>
        <p:txBody>
          <a:bodyPr anchorCtr="0" anchor="t" bIns="34275" lIns="68575" spcFirstLastPara="1" rIns="68575" wrap="square" tIns="34275">
            <a:noAutofit/>
          </a:bodyPr>
          <a:lstStyle/>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What HG Is</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Expectations</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Benefits</a:t>
            </a:r>
            <a:endParaRPr b="0" i="0" sz="1800" u="none" cap="none" strike="noStrike">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Practices</a:t>
            </a:r>
            <a:endParaRPr sz="1800">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Summary</a:t>
            </a:r>
            <a:endParaRPr b="0" i="0" sz="1800" u="none" cap="none" strike="noStrike">
              <a:solidFill>
                <a:srgbClr val="1D226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617" name="Google Shape;617;p75"/>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6"/>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24" name="Google Shape;624;p76"/>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What is Honor Guard?</a:t>
            </a:r>
            <a:endParaRPr sz="1100">
              <a:solidFill>
                <a:srgbClr val="001F46"/>
              </a:solidFill>
            </a:endParaRPr>
          </a:p>
        </p:txBody>
      </p:sp>
      <p:sp>
        <p:nvSpPr>
          <p:cNvPr id="625" name="Google Shape;625;p76"/>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7"/>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2" name="Google Shape;632;p77"/>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What Is HG? What Do We Do?</a:t>
            </a:r>
            <a:endParaRPr b="0" i="0" sz="1100" u="none" cap="none" strike="noStrike">
              <a:solidFill>
                <a:srgbClr val="000000"/>
              </a:solidFill>
              <a:latin typeface="Arial"/>
              <a:ea typeface="Arial"/>
              <a:cs typeface="Arial"/>
              <a:sym typeface="Arial"/>
            </a:endParaRPr>
          </a:p>
        </p:txBody>
      </p:sp>
      <p:sp>
        <p:nvSpPr>
          <p:cNvPr id="633" name="Google Shape;633;p77"/>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34" name="Google Shape;634;p77"/>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635" name="Google Shape;635;p77"/>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636" name="Google Shape;636;p77"/>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637" name="Google Shape;637;p77"/>
          <p:cNvSpPr/>
          <p:nvPr/>
        </p:nvSpPr>
        <p:spPr>
          <a:xfrm>
            <a:off x="135674" y="1157156"/>
            <a:ext cx="6377850" cy="350842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Helvetica Neue"/>
                <a:ea typeface="Helvetica Neue"/>
                <a:cs typeface="Helvetica Neue"/>
                <a:sym typeface="Helvetica Neue"/>
              </a:rPr>
              <a:t> </a:t>
            </a:r>
            <a:r>
              <a:rPr b="1" i="0" lang="en" sz="1800" u="none" cap="none" strike="noStrike">
                <a:solidFill>
                  <a:schemeClr val="dk1"/>
                </a:solidFill>
                <a:latin typeface="Helvetica Neue"/>
                <a:ea typeface="Helvetica Neue"/>
                <a:cs typeface="Helvetica Neue"/>
                <a:sym typeface="Helvetica Neue"/>
              </a:rPr>
              <a:t>   </a:t>
            </a:r>
            <a:r>
              <a:rPr b="1" i="1" lang="en" sz="1800" u="none" cap="none" strike="noStrike">
                <a:solidFill>
                  <a:srgbClr val="002060"/>
                </a:solidFill>
                <a:latin typeface="Helvetica Neue"/>
                <a:ea typeface="Helvetica Neue"/>
                <a:cs typeface="Helvetica Neue"/>
                <a:sym typeface="Helvetica Neue"/>
              </a:rPr>
              <a:t> Ensure the preservation of Air Force heritage through training, an adherence to standards, and a promotion of traditions</a:t>
            </a:r>
            <a:endParaRPr b="1" i="1" sz="1800" u="none" cap="none" strike="noStrike">
              <a:solidFill>
                <a:srgbClr val="00206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02060"/>
              </a:solidFill>
              <a:latin typeface="Helvetica Neue"/>
              <a:ea typeface="Helvetica Neue"/>
              <a:cs typeface="Helvetica Neue"/>
              <a:sym typeface="Helvetica Neue"/>
            </a:endParaRPr>
          </a:p>
          <a:p>
            <a:pPr indent="-260350" lvl="0" marL="292100" marR="0" rtl="0" algn="l">
              <a:lnSpc>
                <a:spcPct val="150000"/>
              </a:lnSpc>
              <a:spcBef>
                <a:spcPts val="0"/>
              </a:spcBef>
              <a:spcAft>
                <a:spcPts val="0"/>
              </a:spcAft>
              <a:buClr>
                <a:srgbClr val="002060"/>
              </a:buClr>
              <a:buSzPts val="1500"/>
              <a:buFont typeface="Helvetica Neue"/>
              <a:buChar char="•"/>
            </a:pPr>
            <a:r>
              <a:rPr b="0" i="0" lang="en" sz="1500" u="none" cap="none" strike="noStrike">
                <a:solidFill>
                  <a:srgbClr val="002060"/>
                </a:solidFill>
                <a:latin typeface="Helvetica Neue"/>
                <a:ea typeface="Helvetica Neue"/>
                <a:cs typeface="Helvetica Neue"/>
                <a:sym typeface="Helvetica Neue"/>
              </a:rPr>
              <a:t>Represent the USAF  </a:t>
            </a:r>
            <a:r>
              <a:rPr lang="en" sz="1500">
                <a:solidFill>
                  <a:srgbClr val="002060"/>
                </a:solidFill>
                <a:latin typeface="Helvetica Neue"/>
                <a:ea typeface="Helvetica Neue"/>
                <a:cs typeface="Helvetica Neue"/>
                <a:sym typeface="Helvetica Neue"/>
              </a:rPr>
              <a:t>&amp; Detachment </a:t>
            </a:r>
            <a:r>
              <a:rPr b="0" i="0" lang="en" sz="1500" u="none" cap="none" strike="noStrike">
                <a:solidFill>
                  <a:srgbClr val="002060"/>
                </a:solidFill>
                <a:latin typeface="Helvetica Neue"/>
                <a:ea typeface="Helvetica Neue"/>
                <a:cs typeface="Helvetica Neue"/>
                <a:sym typeface="Helvetica Neue"/>
              </a:rPr>
              <a:t>at public and official ceremonies</a:t>
            </a:r>
            <a:endParaRPr b="0" i="0" sz="1500" u="none" cap="none" strike="noStrike">
              <a:solidFill>
                <a:srgbClr val="002060"/>
              </a:solidFill>
              <a:latin typeface="Helvetica Neue"/>
              <a:ea typeface="Helvetica Neue"/>
              <a:cs typeface="Helvetica Neue"/>
              <a:sym typeface="Helvetica Neue"/>
            </a:endParaRPr>
          </a:p>
          <a:p>
            <a:pPr indent="-273050" lvl="1" marL="685800" marR="0" rtl="0" algn="l">
              <a:lnSpc>
                <a:spcPct val="100000"/>
              </a:lnSpc>
              <a:spcBef>
                <a:spcPts val="0"/>
              </a:spcBef>
              <a:spcAft>
                <a:spcPts val="0"/>
              </a:spcAft>
              <a:buClr>
                <a:srgbClr val="002060"/>
              </a:buClr>
              <a:buSzPts val="1700"/>
              <a:buFont typeface="Helvetica Neue"/>
              <a:buChar char="•"/>
            </a:pPr>
            <a:r>
              <a:rPr b="0" i="0" lang="en" sz="1500" u="none" cap="none" strike="noStrike">
                <a:solidFill>
                  <a:srgbClr val="002060"/>
                </a:solidFill>
                <a:latin typeface="Helvetica Neue"/>
                <a:ea typeface="Helvetica Neue"/>
                <a:cs typeface="Helvetica Neue"/>
                <a:sym typeface="Helvetica Neue"/>
              </a:rPr>
              <a:t>Represent all Airmen who have served and sacrificed for the United States—past, present, and future</a:t>
            </a:r>
            <a:endParaRPr b="0" i="0" sz="1500" u="none" cap="none" strike="noStrike">
              <a:solidFill>
                <a:srgbClr val="002060"/>
              </a:solidFill>
              <a:latin typeface="Helvetica Neue"/>
              <a:ea typeface="Helvetica Neue"/>
              <a:cs typeface="Helvetica Neue"/>
              <a:sym typeface="Helvetica Neue"/>
            </a:endParaRPr>
          </a:p>
          <a:p>
            <a:pPr indent="0" lvl="0" marL="6858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2060"/>
              </a:solidFill>
              <a:latin typeface="Helvetica Neue"/>
              <a:ea typeface="Helvetica Neue"/>
              <a:cs typeface="Helvetica Neue"/>
              <a:sym typeface="Helvetica Neue"/>
            </a:endParaRPr>
          </a:p>
          <a:p>
            <a:pPr indent="-260350" lvl="0" marL="342900" marR="0" rtl="0" algn="l">
              <a:lnSpc>
                <a:spcPct val="100000"/>
              </a:lnSpc>
              <a:spcBef>
                <a:spcPts val="0"/>
              </a:spcBef>
              <a:spcAft>
                <a:spcPts val="0"/>
              </a:spcAft>
              <a:buClr>
                <a:srgbClr val="002060"/>
              </a:buClr>
              <a:buSzPts val="1500"/>
              <a:buFont typeface="Helvetica Neue"/>
              <a:buChar char="•"/>
            </a:pPr>
            <a:r>
              <a:rPr b="0" i="0" lang="en" sz="1500" u="none" cap="none" strike="noStrike">
                <a:solidFill>
                  <a:srgbClr val="002060"/>
                </a:solidFill>
                <a:latin typeface="Helvetica Neue"/>
                <a:ea typeface="Helvetica Neue"/>
                <a:cs typeface="Helvetica Neue"/>
                <a:sym typeface="Helvetica Neue"/>
              </a:rPr>
              <a:t>Perform Honor Guard Drill &amp; Ceremonies at many events</a:t>
            </a:r>
            <a:endParaRPr b="0" i="0" sz="1500" u="none" cap="none" strike="noStrike">
              <a:solidFill>
                <a:srgbClr val="002060"/>
              </a:solidFill>
              <a:latin typeface="Helvetica Neue"/>
              <a:ea typeface="Helvetica Neue"/>
              <a:cs typeface="Helvetica Neue"/>
              <a:sym typeface="Helvetica Neue"/>
            </a:endParaRPr>
          </a:p>
        </p:txBody>
      </p:sp>
      <p:sp>
        <p:nvSpPr>
          <p:cNvPr id="638" name="Google Shape;638;p77"/>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pic>
        <p:nvPicPr>
          <p:cNvPr descr="U.S. Air Force Honor Guard" id="639" name="Google Shape;639;p77"/>
          <p:cNvPicPr preferRelativeResize="0"/>
          <p:nvPr/>
        </p:nvPicPr>
        <p:blipFill rotWithShape="1">
          <a:blip r:embed="rId5">
            <a:alphaModFix/>
          </a:blip>
          <a:srcRect b="0" l="0" r="0" t="0"/>
          <a:stretch/>
        </p:blipFill>
        <p:spPr>
          <a:xfrm>
            <a:off x="6570962" y="1758641"/>
            <a:ext cx="2009756" cy="22878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10" name="Google Shape;310;p51"/>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Wing Commander</a:t>
            </a:r>
            <a:endParaRPr b="0" i="0" sz="1100" u="none" cap="none" strike="noStrike">
              <a:solidFill>
                <a:srgbClr val="000000"/>
              </a:solidFill>
              <a:latin typeface="Arial"/>
              <a:ea typeface="Arial"/>
              <a:cs typeface="Arial"/>
              <a:sym typeface="Arial"/>
            </a:endParaRPr>
          </a:p>
        </p:txBody>
      </p:sp>
      <p:sp>
        <p:nvSpPr>
          <p:cNvPr id="311" name="Google Shape;311;p51"/>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312" name="Google Shape;312;p51"/>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313" name="Google Shape;313;p51"/>
          <p:cNvSpPr txBox="1"/>
          <p:nvPr/>
        </p:nvSpPr>
        <p:spPr>
          <a:xfrm>
            <a:off x="-15974" y="4889483"/>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314" name="Google Shape;314;p51"/>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315" name="Google Shape;315;p51"/>
          <p:cNvSpPr/>
          <p:nvPr/>
        </p:nvSpPr>
        <p:spPr>
          <a:xfrm>
            <a:off x="135675" y="1157156"/>
            <a:ext cx="4729500" cy="350842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002060"/>
                </a:solidFill>
                <a:latin typeface="Helvetica Neue"/>
                <a:ea typeface="Helvetica Neue"/>
                <a:cs typeface="Helvetica Neue"/>
                <a:sym typeface="Helvetica Neue"/>
              </a:rPr>
              <a:t>C/Col Sophia Irizarry</a:t>
            </a:r>
            <a:endParaRPr sz="1800">
              <a:solidFill>
                <a:srgbClr val="002060"/>
              </a:solidFill>
              <a:latin typeface="Helvetica Neue"/>
              <a:ea typeface="Helvetica Neue"/>
              <a:cs typeface="Helvetica Neue"/>
              <a:sym typeface="Helvetica Neue"/>
            </a:endParaRPr>
          </a:p>
          <a:p>
            <a:pPr indent="-273050" lvl="0" marL="342900" marR="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Major: Cyber Security (BBA)</a:t>
            </a:r>
            <a:endParaRPr b="0" i="0" sz="1700" u="none" cap="none" strike="noStrike">
              <a:solidFill>
                <a:srgbClr val="002060"/>
              </a:solidFill>
              <a:latin typeface="Helvetica Neue"/>
              <a:ea typeface="Helvetica Neue"/>
              <a:cs typeface="Helvetica Neue"/>
              <a:sym typeface="Helvetica Neue"/>
            </a:endParaRPr>
          </a:p>
          <a:p>
            <a:pPr indent="-273050" lvl="0" marL="342900" marR="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AFSC: 14N Intelligence</a:t>
            </a:r>
            <a:endParaRPr b="0" i="0" sz="1700" u="none" cap="none" strike="noStrike">
              <a:solidFill>
                <a:srgbClr val="002060"/>
              </a:solidFill>
              <a:latin typeface="Helvetica Neue"/>
              <a:ea typeface="Helvetica Neue"/>
              <a:cs typeface="Helvetica Neue"/>
              <a:sym typeface="Helvetica Neue"/>
            </a:endParaRPr>
          </a:p>
          <a:p>
            <a:pPr indent="-273050" lvl="0" marL="342900" marR="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Experiences:</a:t>
            </a:r>
            <a:endParaRPr sz="1700">
              <a:solidFill>
                <a:srgbClr val="002060"/>
              </a:solidFill>
              <a:latin typeface="Helvetica Neue"/>
              <a:ea typeface="Helvetica Neue"/>
              <a:cs typeface="Helvetica Neue"/>
              <a:sym typeface="Helvetica Neue"/>
            </a:endParaRPr>
          </a:p>
          <a:p>
            <a:pPr indent="-247650" lvl="1" marL="685800" marR="0" rtl="0" algn="l">
              <a:lnSpc>
                <a:spcPct val="150000"/>
              </a:lnSpc>
              <a:spcBef>
                <a:spcPts val="0"/>
              </a:spcBef>
              <a:spcAft>
                <a:spcPts val="0"/>
              </a:spcAft>
              <a:buClr>
                <a:srgbClr val="002060"/>
              </a:buClr>
              <a:buSzPts val="1300"/>
              <a:buFont typeface="Helvetica Neue"/>
              <a:buChar char="○"/>
            </a:pPr>
            <a:r>
              <a:rPr lang="en" sz="1300">
                <a:solidFill>
                  <a:srgbClr val="002060"/>
                </a:solidFill>
                <a:latin typeface="Helvetica Neue"/>
                <a:ea typeface="Helvetica Neue"/>
                <a:cs typeface="Helvetica Neue"/>
                <a:sym typeface="Helvetica Neue"/>
              </a:rPr>
              <a:t>USAFA Cadet Exchange</a:t>
            </a:r>
            <a:endParaRPr sz="1300">
              <a:solidFill>
                <a:srgbClr val="002060"/>
              </a:solidFill>
              <a:latin typeface="Helvetica Neue"/>
              <a:ea typeface="Helvetica Neue"/>
              <a:cs typeface="Helvetica Neue"/>
              <a:sym typeface="Helvetica Neue"/>
            </a:endParaRPr>
          </a:p>
          <a:p>
            <a:pPr indent="-247650" lvl="1" marL="685800" marR="0" rtl="0" algn="l">
              <a:lnSpc>
                <a:spcPct val="150000"/>
              </a:lnSpc>
              <a:spcBef>
                <a:spcPts val="0"/>
              </a:spcBef>
              <a:spcAft>
                <a:spcPts val="0"/>
              </a:spcAft>
              <a:buClr>
                <a:srgbClr val="002060"/>
              </a:buClr>
              <a:buSzPts val="1300"/>
              <a:buFont typeface="Helvetica Neue"/>
              <a:buChar char="○"/>
            </a:pPr>
            <a:r>
              <a:rPr lang="en" sz="1300">
                <a:solidFill>
                  <a:srgbClr val="002060"/>
                </a:solidFill>
                <a:latin typeface="Helvetica Neue"/>
                <a:ea typeface="Helvetica Neue"/>
                <a:cs typeface="Helvetica Neue"/>
                <a:sym typeface="Helvetica Neue"/>
              </a:rPr>
              <a:t>Azimuth Space Force Program</a:t>
            </a:r>
            <a:endParaRPr b="0" i="0" sz="1300" u="none" cap="none" strike="noStrike">
              <a:solidFill>
                <a:srgbClr val="002060"/>
              </a:solidFill>
              <a:latin typeface="Helvetica Neue"/>
              <a:ea typeface="Helvetica Neue"/>
              <a:cs typeface="Helvetica Neue"/>
              <a:sym typeface="Helvetica Neue"/>
            </a:endParaRPr>
          </a:p>
          <a:p>
            <a:pPr indent="-273050" lvl="0" marL="342900" marR="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Detachment Role: </a:t>
            </a:r>
            <a:endParaRPr sz="1700">
              <a:solidFill>
                <a:srgbClr val="002060"/>
              </a:solidFill>
              <a:latin typeface="Helvetica Neue"/>
              <a:ea typeface="Helvetica Neue"/>
              <a:cs typeface="Helvetica Neue"/>
              <a:sym typeface="Helvetica Neue"/>
            </a:endParaRPr>
          </a:p>
          <a:p>
            <a:pPr indent="-247650" lvl="1" marL="685800" marR="0" rtl="0" algn="l">
              <a:lnSpc>
                <a:spcPct val="150000"/>
              </a:lnSpc>
              <a:spcBef>
                <a:spcPts val="0"/>
              </a:spcBef>
              <a:spcAft>
                <a:spcPts val="0"/>
              </a:spcAft>
              <a:buClr>
                <a:srgbClr val="002060"/>
              </a:buClr>
              <a:buSzPts val="1300"/>
              <a:buFont typeface="Helvetica Neue"/>
              <a:buChar char="○"/>
            </a:pPr>
            <a:r>
              <a:rPr lang="en" sz="1300">
                <a:solidFill>
                  <a:srgbClr val="002060"/>
                </a:solidFill>
                <a:latin typeface="Helvetica Neue"/>
                <a:ea typeface="Helvetica Neue"/>
                <a:cs typeface="Helvetica Neue"/>
                <a:sym typeface="Helvetica Neue"/>
              </a:rPr>
              <a:t>Ensuring YOU have the proper </a:t>
            </a:r>
            <a:r>
              <a:rPr b="1" lang="en" sz="1300">
                <a:solidFill>
                  <a:srgbClr val="002060"/>
                </a:solidFill>
                <a:latin typeface="Helvetica Neue"/>
                <a:ea typeface="Helvetica Neue"/>
                <a:cs typeface="Helvetica Neue"/>
                <a:sym typeface="Helvetica Neue"/>
              </a:rPr>
              <a:t>training and support</a:t>
            </a:r>
            <a:r>
              <a:rPr lang="en" sz="1300">
                <a:solidFill>
                  <a:srgbClr val="002060"/>
                </a:solidFill>
                <a:latin typeface="Helvetica Neue"/>
                <a:ea typeface="Helvetica Neue"/>
                <a:cs typeface="Helvetica Neue"/>
                <a:sym typeface="Helvetica Neue"/>
              </a:rPr>
              <a:t> to succeed in AFROTC, school, and life.</a:t>
            </a:r>
            <a:endParaRPr sz="1300">
              <a:solidFill>
                <a:srgbClr val="002060"/>
              </a:solidFill>
              <a:latin typeface="Helvetica Neue"/>
              <a:ea typeface="Helvetica Neue"/>
              <a:cs typeface="Helvetica Neue"/>
              <a:sym typeface="Helvetica Neue"/>
            </a:endParaRPr>
          </a:p>
        </p:txBody>
      </p:sp>
      <p:sp>
        <p:nvSpPr>
          <p:cNvPr id="316" name="Google Shape;316;p51"/>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id="317" name="Google Shape;317;p51"/>
          <p:cNvPicPr preferRelativeResize="0"/>
          <p:nvPr/>
        </p:nvPicPr>
        <p:blipFill>
          <a:blip r:embed="rId5">
            <a:alphaModFix/>
          </a:blip>
          <a:stretch>
            <a:fillRect/>
          </a:stretch>
        </p:blipFill>
        <p:spPr>
          <a:xfrm>
            <a:off x="5218463" y="2365388"/>
            <a:ext cx="1733925" cy="1733925"/>
          </a:xfrm>
          <a:prstGeom prst="rect">
            <a:avLst/>
          </a:prstGeom>
          <a:noFill/>
          <a:ln>
            <a:noFill/>
          </a:ln>
        </p:spPr>
      </p:pic>
      <p:pic>
        <p:nvPicPr>
          <p:cNvPr id="318" name="Google Shape;318;p51"/>
          <p:cNvPicPr preferRelativeResize="0"/>
          <p:nvPr/>
        </p:nvPicPr>
        <p:blipFill rotWithShape="1">
          <a:blip r:embed="rId6">
            <a:alphaModFix/>
          </a:blip>
          <a:srcRect b="2728" l="7296" r="10534" t="23530"/>
          <a:stretch/>
        </p:blipFill>
        <p:spPr>
          <a:xfrm>
            <a:off x="4962637" y="1080178"/>
            <a:ext cx="1989750" cy="1195425"/>
          </a:xfrm>
          <a:prstGeom prst="rect">
            <a:avLst/>
          </a:prstGeom>
          <a:noFill/>
          <a:ln>
            <a:noFill/>
          </a:ln>
        </p:spPr>
      </p:pic>
      <p:pic>
        <p:nvPicPr>
          <p:cNvPr id="319" name="Google Shape;319;p51"/>
          <p:cNvPicPr preferRelativeResize="0"/>
          <p:nvPr/>
        </p:nvPicPr>
        <p:blipFill rotWithShape="1">
          <a:blip r:embed="rId7">
            <a:alphaModFix/>
          </a:blip>
          <a:srcRect b="6568" l="0" r="4242" t="0"/>
          <a:stretch/>
        </p:blipFill>
        <p:spPr>
          <a:xfrm>
            <a:off x="7049887" y="1080188"/>
            <a:ext cx="1837200" cy="1792650"/>
          </a:xfrm>
          <a:prstGeom prst="rect">
            <a:avLst/>
          </a:prstGeom>
          <a:noFill/>
          <a:ln>
            <a:noFill/>
          </a:ln>
        </p:spPr>
      </p:pic>
      <p:pic>
        <p:nvPicPr>
          <p:cNvPr id="320" name="Google Shape;320;p51"/>
          <p:cNvPicPr preferRelativeResize="0"/>
          <p:nvPr/>
        </p:nvPicPr>
        <p:blipFill rotWithShape="1">
          <a:blip r:embed="rId8">
            <a:alphaModFix/>
          </a:blip>
          <a:srcRect b="2680" l="14611" r="11669" t="12494"/>
          <a:stretch/>
        </p:blipFill>
        <p:spPr>
          <a:xfrm>
            <a:off x="7049888" y="2939512"/>
            <a:ext cx="1926488" cy="16624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8"/>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46" name="Google Shape;646;p78"/>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Event Pictures</a:t>
            </a:r>
            <a:endParaRPr b="0" i="0" sz="1100" u="none" cap="none" strike="noStrike">
              <a:solidFill>
                <a:srgbClr val="000000"/>
              </a:solidFill>
              <a:latin typeface="Arial"/>
              <a:ea typeface="Arial"/>
              <a:cs typeface="Arial"/>
              <a:sym typeface="Arial"/>
            </a:endParaRPr>
          </a:p>
        </p:txBody>
      </p:sp>
      <p:sp>
        <p:nvSpPr>
          <p:cNvPr id="647" name="Google Shape;647;p78"/>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48" name="Google Shape;648;p78"/>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649" name="Google Shape;649;p78"/>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650" name="Google Shape;650;p78"/>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651" name="Google Shape;651;p78"/>
          <p:cNvSpPr/>
          <p:nvPr/>
        </p:nvSpPr>
        <p:spPr>
          <a:xfrm>
            <a:off x="216019" y="3356438"/>
            <a:ext cx="8760375" cy="1309050"/>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002060"/>
              </a:solidFill>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2000"/>
              <a:buFont typeface="Arial"/>
              <a:buNone/>
            </a:pPr>
            <a:r>
              <a:rPr b="0" i="0" lang="en" sz="2000" u="none" cap="none" strike="noStrike">
                <a:solidFill>
                  <a:srgbClr val="002060"/>
                </a:solidFill>
                <a:latin typeface="Helvetica Neue"/>
                <a:ea typeface="Helvetica Neue"/>
                <a:cs typeface="Helvetica Neue"/>
                <a:sym typeface="Helvetica Neue"/>
              </a:rPr>
              <a:t>Serve the community </a:t>
            </a:r>
            <a:r>
              <a:rPr lang="en" sz="2000">
                <a:solidFill>
                  <a:srgbClr val="002060"/>
                </a:solidFill>
                <a:latin typeface="Helvetica Neue"/>
                <a:ea typeface="Helvetica Neue"/>
                <a:cs typeface="Helvetica Neue"/>
                <a:sym typeface="Helvetica Neue"/>
              </a:rPr>
              <a:t>in</a:t>
            </a:r>
            <a:r>
              <a:rPr b="0" i="0" lang="en" sz="2000" u="none" cap="none" strike="noStrike">
                <a:solidFill>
                  <a:srgbClr val="002060"/>
                </a:solidFill>
                <a:latin typeface="Helvetica Neue"/>
                <a:ea typeface="Helvetica Neue"/>
                <a:cs typeface="Helvetica Neue"/>
                <a:sym typeface="Helvetica Neue"/>
              </a:rPr>
              <a:t> many ways!</a:t>
            </a:r>
            <a:endParaRPr b="0" i="0" sz="2000" u="none" cap="none" strike="noStrike">
              <a:solidFill>
                <a:srgbClr val="002060"/>
              </a:solidFill>
              <a:latin typeface="Helvetica Neue"/>
              <a:ea typeface="Helvetica Neue"/>
              <a:cs typeface="Helvetica Neue"/>
              <a:sym typeface="Helvetica Neue"/>
            </a:endParaRPr>
          </a:p>
        </p:txBody>
      </p:sp>
      <p:sp>
        <p:nvSpPr>
          <p:cNvPr id="652" name="Google Shape;652;p78"/>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pic>
        <p:nvPicPr>
          <p:cNvPr id="653" name="Google Shape;653;p78"/>
          <p:cNvPicPr preferRelativeResize="0"/>
          <p:nvPr/>
        </p:nvPicPr>
        <p:blipFill rotWithShape="1">
          <a:blip r:embed="rId5">
            <a:alphaModFix/>
          </a:blip>
          <a:srcRect b="0" l="0" r="0" t="0"/>
          <a:stretch/>
        </p:blipFill>
        <p:spPr>
          <a:xfrm>
            <a:off x="68363" y="1110554"/>
            <a:ext cx="2876663" cy="2157489"/>
          </a:xfrm>
          <a:prstGeom prst="rect">
            <a:avLst/>
          </a:prstGeom>
          <a:noFill/>
          <a:ln>
            <a:noFill/>
          </a:ln>
        </p:spPr>
      </p:pic>
      <p:pic>
        <p:nvPicPr>
          <p:cNvPr id="654" name="Google Shape;654;p78"/>
          <p:cNvPicPr preferRelativeResize="0"/>
          <p:nvPr/>
        </p:nvPicPr>
        <p:blipFill rotWithShape="1">
          <a:blip r:embed="rId6">
            <a:alphaModFix/>
          </a:blip>
          <a:srcRect b="0" l="0" r="0" t="0"/>
          <a:stretch/>
        </p:blipFill>
        <p:spPr>
          <a:xfrm>
            <a:off x="5623406" y="1110554"/>
            <a:ext cx="3463524" cy="2157488"/>
          </a:xfrm>
          <a:prstGeom prst="rect">
            <a:avLst/>
          </a:prstGeom>
          <a:noFill/>
          <a:ln>
            <a:noFill/>
          </a:ln>
        </p:spPr>
      </p:pic>
      <p:pic>
        <p:nvPicPr>
          <p:cNvPr id="655" name="Google Shape;655;p78"/>
          <p:cNvPicPr preferRelativeResize="0"/>
          <p:nvPr/>
        </p:nvPicPr>
        <p:blipFill rotWithShape="1">
          <a:blip r:embed="rId7">
            <a:alphaModFix/>
          </a:blip>
          <a:srcRect b="0" l="0" r="0" t="0"/>
          <a:stretch/>
        </p:blipFill>
        <p:spPr>
          <a:xfrm>
            <a:off x="3002644" y="1345702"/>
            <a:ext cx="2563142" cy="19223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9"/>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62" name="Google Shape;662;p79"/>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Expectations</a:t>
            </a:r>
            <a:endParaRPr sz="1100">
              <a:solidFill>
                <a:srgbClr val="001F46"/>
              </a:solidFill>
            </a:endParaRPr>
          </a:p>
        </p:txBody>
      </p:sp>
      <p:sp>
        <p:nvSpPr>
          <p:cNvPr id="663" name="Google Shape;663;p79"/>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0"/>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70" name="Google Shape;670;p80"/>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What Is Expected</a:t>
            </a:r>
            <a:endParaRPr b="0" i="0" sz="1100" u="none" cap="none" strike="noStrike">
              <a:solidFill>
                <a:srgbClr val="000000"/>
              </a:solidFill>
              <a:latin typeface="Arial"/>
              <a:ea typeface="Arial"/>
              <a:cs typeface="Arial"/>
              <a:sym typeface="Arial"/>
            </a:endParaRPr>
          </a:p>
        </p:txBody>
      </p:sp>
      <p:sp>
        <p:nvSpPr>
          <p:cNvPr id="671" name="Google Shape;671;p80"/>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72" name="Google Shape;672;p80"/>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673" name="Google Shape;673;p80"/>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674" name="Google Shape;674;p80"/>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675" name="Google Shape;675;p80"/>
          <p:cNvSpPr/>
          <p:nvPr/>
        </p:nvSpPr>
        <p:spPr>
          <a:xfrm>
            <a:off x="135675" y="1157156"/>
            <a:ext cx="8840700" cy="3508425"/>
          </a:xfrm>
          <a:prstGeom prst="rect">
            <a:avLst/>
          </a:prstGeom>
          <a:noFill/>
          <a:ln>
            <a:noFill/>
          </a:ln>
        </p:spPr>
        <p:txBody>
          <a:bodyPr anchorCtr="0" anchor="t" bIns="34275" lIns="68575" spcFirstLastPara="1" rIns="68575" wrap="square" tIns="34275">
            <a:noAutofit/>
          </a:bodyPr>
          <a:lstStyle/>
          <a:p>
            <a:pPr indent="-279400" lvl="0" marL="342900" marR="0" rtl="0" algn="l">
              <a:lnSpc>
                <a:spcPct val="150000"/>
              </a:lnSpc>
              <a:spcBef>
                <a:spcPts val="0"/>
              </a:spcBef>
              <a:spcAft>
                <a:spcPts val="0"/>
              </a:spcAft>
              <a:buClr>
                <a:srgbClr val="002060"/>
              </a:buClr>
              <a:buSzPts val="1800"/>
              <a:buFont typeface="Helvetica Neue"/>
              <a:buChar char="•"/>
            </a:pPr>
            <a:r>
              <a:rPr b="0" i="0" lang="en" sz="1800" u="none" cap="none" strike="noStrike">
                <a:solidFill>
                  <a:srgbClr val="002060"/>
                </a:solidFill>
                <a:latin typeface="Helvetica Neue"/>
                <a:ea typeface="Helvetica Neue"/>
                <a:cs typeface="Helvetica Neue"/>
                <a:sym typeface="Helvetica Neue"/>
              </a:rPr>
              <a:t>Determination</a:t>
            </a:r>
            <a:endParaRPr b="0" i="0" sz="1800" u="none" cap="none" strike="noStrike">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b="0" i="0" lang="en" sz="1800" u="none" cap="none" strike="noStrike">
                <a:solidFill>
                  <a:srgbClr val="002060"/>
                </a:solidFill>
                <a:latin typeface="Helvetica Neue"/>
                <a:ea typeface="Helvetica Neue"/>
                <a:cs typeface="Helvetica Neue"/>
                <a:sym typeface="Helvetica Neue"/>
              </a:rPr>
              <a:t>Dedication</a:t>
            </a:r>
            <a:endParaRPr b="0" i="0" sz="1800" u="none" cap="none" strike="noStrike">
              <a:solidFill>
                <a:srgbClr val="002060"/>
              </a:solidFill>
              <a:latin typeface="Helvetica Neue"/>
              <a:ea typeface="Helvetica Neue"/>
              <a:cs typeface="Helvetica Neue"/>
              <a:sym typeface="Helvetica Neue"/>
            </a:endParaRPr>
          </a:p>
          <a:p>
            <a:pPr indent="-279400" lvl="1" marL="685800" marR="0" rtl="0" algn="l">
              <a:lnSpc>
                <a:spcPct val="150000"/>
              </a:lnSpc>
              <a:spcBef>
                <a:spcPts val="0"/>
              </a:spcBef>
              <a:spcAft>
                <a:spcPts val="0"/>
              </a:spcAft>
              <a:buClr>
                <a:srgbClr val="002060"/>
              </a:buClr>
              <a:buSzPts val="1800"/>
              <a:buFont typeface="Helvetica Neue"/>
              <a:buChar char="○"/>
            </a:pPr>
            <a:r>
              <a:rPr b="0" i="0" lang="en" sz="1800" u="none" cap="none" strike="noStrike">
                <a:solidFill>
                  <a:srgbClr val="002060"/>
                </a:solidFill>
                <a:latin typeface="Helvetica Neue"/>
                <a:ea typeface="Helvetica Neue"/>
                <a:cs typeface="Helvetica Neue"/>
                <a:sym typeface="Helvetica Neue"/>
              </a:rPr>
              <a:t>Attend Practices</a:t>
            </a:r>
            <a:endParaRPr b="0" i="0" sz="1800" u="none" cap="none" strike="noStrike">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b="0" i="0" lang="en" sz="1800" u="none" cap="none" strike="noStrike">
                <a:solidFill>
                  <a:srgbClr val="002060"/>
                </a:solidFill>
                <a:latin typeface="Helvetica Neue"/>
                <a:ea typeface="Helvetica Neue"/>
                <a:cs typeface="Helvetica Neue"/>
                <a:sym typeface="Helvetica Neue"/>
              </a:rPr>
              <a:t>Team Mindset</a:t>
            </a:r>
            <a:endParaRPr sz="1800">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b="0" i="0" lang="en" sz="1800" u="none" cap="none" strike="noStrike">
                <a:solidFill>
                  <a:srgbClr val="002060"/>
                </a:solidFill>
                <a:latin typeface="Helvetica Neue"/>
                <a:ea typeface="Helvetica Neue"/>
                <a:cs typeface="Helvetica Neue"/>
                <a:sym typeface="Helvetica Neue"/>
              </a:rPr>
              <a:t>Good Attitude!</a:t>
            </a:r>
            <a:endParaRPr sz="1800">
              <a:solidFill>
                <a:srgbClr val="002060"/>
              </a:solidFill>
              <a:latin typeface="Helvetica Neue"/>
              <a:ea typeface="Helvetica Neue"/>
              <a:cs typeface="Helvetica Neue"/>
              <a:sym typeface="Helvetica Neue"/>
            </a:endParaRPr>
          </a:p>
          <a:p>
            <a:pPr indent="0" lvl="0" marL="342900" marR="0" rtl="0" algn="l">
              <a:lnSpc>
                <a:spcPct val="150000"/>
              </a:lnSpc>
              <a:spcBef>
                <a:spcPts val="0"/>
              </a:spcBef>
              <a:spcAft>
                <a:spcPts val="0"/>
              </a:spcAft>
              <a:buClr>
                <a:srgbClr val="000000"/>
              </a:buClr>
              <a:buSzPts val="1800"/>
              <a:buFont typeface="Arial"/>
              <a:buNone/>
            </a:pPr>
            <a:r>
              <a:t/>
            </a:r>
            <a:endParaRPr sz="1800">
              <a:solidFill>
                <a:srgbClr val="002060"/>
              </a:solidFill>
              <a:latin typeface="Helvetica Neue"/>
              <a:ea typeface="Helvetica Neue"/>
              <a:cs typeface="Helvetica Neue"/>
              <a:sym typeface="Helvetica Neue"/>
            </a:endParaRPr>
          </a:p>
          <a:p>
            <a:pPr indent="0" lvl="0" marL="342900" marR="0" rtl="0" algn="l">
              <a:lnSpc>
                <a:spcPct val="150000"/>
              </a:lnSpc>
              <a:spcBef>
                <a:spcPts val="0"/>
              </a:spcBef>
              <a:spcAft>
                <a:spcPts val="0"/>
              </a:spcAft>
              <a:buClr>
                <a:srgbClr val="000000"/>
              </a:buClr>
              <a:buSzPts val="1800"/>
              <a:buFont typeface="Arial"/>
              <a:buNone/>
            </a:pPr>
            <a:r>
              <a:t/>
            </a:r>
            <a:endParaRPr sz="1800">
              <a:solidFill>
                <a:srgbClr val="00206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rPr b="1" i="0" lang="en" sz="1800" u="none" cap="none" strike="noStrike">
                <a:solidFill>
                  <a:srgbClr val="002060"/>
                </a:solidFill>
                <a:latin typeface="Helvetica Neue"/>
                <a:ea typeface="Helvetica Neue"/>
                <a:cs typeface="Helvetica Neue"/>
                <a:sym typeface="Helvetica Neue"/>
              </a:rPr>
              <a:t>Represent the Best = Look the Best</a:t>
            </a:r>
            <a:endParaRPr b="1" i="0" sz="1800" u="none" cap="none" strike="noStrike">
              <a:solidFill>
                <a:srgbClr val="002060"/>
              </a:solidFill>
              <a:latin typeface="Helvetica Neue"/>
              <a:ea typeface="Helvetica Neue"/>
              <a:cs typeface="Helvetica Neue"/>
              <a:sym typeface="Helvetica Neue"/>
            </a:endParaRPr>
          </a:p>
        </p:txBody>
      </p:sp>
      <p:sp>
        <p:nvSpPr>
          <p:cNvPr id="676" name="Google Shape;676;p80"/>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pic>
        <p:nvPicPr>
          <p:cNvPr id="677" name="Google Shape;677;p80"/>
          <p:cNvPicPr preferRelativeResize="0"/>
          <p:nvPr/>
        </p:nvPicPr>
        <p:blipFill rotWithShape="1">
          <a:blip r:embed="rId5">
            <a:alphaModFix/>
          </a:blip>
          <a:srcRect b="20836" l="0" r="0" t="25067"/>
          <a:stretch/>
        </p:blipFill>
        <p:spPr>
          <a:xfrm>
            <a:off x="6597506" y="1883119"/>
            <a:ext cx="2378869" cy="2782462"/>
          </a:xfrm>
          <a:prstGeom prst="rect">
            <a:avLst/>
          </a:prstGeom>
          <a:noFill/>
          <a:ln>
            <a:noFill/>
          </a:ln>
        </p:spPr>
      </p:pic>
      <p:pic>
        <p:nvPicPr>
          <p:cNvPr id="678" name="Google Shape;678;p80"/>
          <p:cNvPicPr preferRelativeResize="0"/>
          <p:nvPr/>
        </p:nvPicPr>
        <p:blipFill rotWithShape="1">
          <a:blip r:embed="rId6">
            <a:alphaModFix/>
          </a:blip>
          <a:srcRect b="0" l="14818" r="12470" t="5740"/>
          <a:stretch/>
        </p:blipFill>
        <p:spPr>
          <a:xfrm>
            <a:off x="3795544" y="1157982"/>
            <a:ext cx="2650082" cy="257660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1"/>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85" name="Google Shape;685;p81"/>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Benefits</a:t>
            </a:r>
            <a:endParaRPr sz="1100">
              <a:solidFill>
                <a:srgbClr val="001F46"/>
              </a:solidFill>
            </a:endParaRPr>
          </a:p>
        </p:txBody>
      </p:sp>
      <p:sp>
        <p:nvSpPr>
          <p:cNvPr id="686" name="Google Shape;686;p81"/>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2"/>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93" name="Google Shape;693;p82"/>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Benefits of Being In HG</a:t>
            </a:r>
            <a:endParaRPr b="0" i="0" sz="1100" u="none" cap="none" strike="noStrike">
              <a:solidFill>
                <a:srgbClr val="000000"/>
              </a:solidFill>
              <a:latin typeface="Arial"/>
              <a:ea typeface="Arial"/>
              <a:cs typeface="Arial"/>
              <a:sym typeface="Arial"/>
            </a:endParaRPr>
          </a:p>
        </p:txBody>
      </p:sp>
      <p:sp>
        <p:nvSpPr>
          <p:cNvPr id="694" name="Google Shape;694;p82"/>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95" name="Google Shape;695;p82"/>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696" name="Google Shape;696;p82"/>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697" name="Google Shape;697;p82"/>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698" name="Google Shape;698;p82"/>
          <p:cNvSpPr/>
          <p:nvPr/>
        </p:nvSpPr>
        <p:spPr>
          <a:xfrm>
            <a:off x="0" y="732769"/>
            <a:ext cx="8840700" cy="3123000"/>
          </a:xfrm>
          <a:prstGeom prst="rect">
            <a:avLst/>
          </a:prstGeom>
          <a:noFill/>
          <a:ln>
            <a:noFill/>
          </a:ln>
        </p:spPr>
        <p:txBody>
          <a:bodyPr anchorCtr="0" anchor="t" bIns="34275" lIns="68575" spcFirstLastPara="1" rIns="68575" wrap="square" tIns="34275">
            <a:noAutofit/>
          </a:bodyPr>
          <a:lstStyle/>
          <a:p>
            <a:pPr indent="0" lvl="0" marL="342900" marR="0" rtl="0" algn="l">
              <a:lnSpc>
                <a:spcPct val="150000"/>
              </a:lnSpc>
              <a:spcBef>
                <a:spcPts val="0"/>
              </a:spcBef>
              <a:spcAft>
                <a:spcPts val="0"/>
              </a:spcAft>
              <a:buNone/>
            </a:pPr>
            <a:r>
              <a:t/>
            </a:r>
            <a:endParaRPr sz="1800">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Leadership </a:t>
            </a:r>
            <a:endParaRPr b="0" i="0" sz="1800" u="none" cap="none" strike="noStrike">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Connection with Peers</a:t>
            </a:r>
            <a:endParaRPr sz="1800">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Opportunities / Stand Out</a:t>
            </a:r>
            <a:endParaRPr sz="1800">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b="1" i="0" lang="en" sz="1800" u="none" cap="none" strike="noStrike">
                <a:solidFill>
                  <a:srgbClr val="002060"/>
                </a:solidFill>
                <a:latin typeface="Helvetica Neue"/>
                <a:ea typeface="Helvetica Neue"/>
                <a:cs typeface="Helvetica Neue"/>
                <a:sym typeface="Helvetica Neue"/>
              </a:rPr>
              <a:t>Getting your blues early!</a:t>
            </a:r>
            <a:endParaRPr b="1" i="0" sz="1800" u="none" cap="none" strike="noStrike">
              <a:solidFill>
                <a:srgbClr val="002060"/>
              </a:solidFill>
              <a:latin typeface="Helvetica Neue"/>
              <a:ea typeface="Helvetica Neue"/>
              <a:cs typeface="Helvetica Neue"/>
              <a:sym typeface="Helvetica Neue"/>
            </a:endParaRPr>
          </a:p>
        </p:txBody>
      </p:sp>
      <p:sp>
        <p:nvSpPr>
          <p:cNvPr id="699" name="Google Shape;699;p82"/>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pic>
        <p:nvPicPr>
          <p:cNvPr id="700" name="Google Shape;700;p82"/>
          <p:cNvPicPr preferRelativeResize="0"/>
          <p:nvPr/>
        </p:nvPicPr>
        <p:blipFill rotWithShape="1">
          <a:blip r:embed="rId5">
            <a:alphaModFix/>
          </a:blip>
          <a:srcRect b="10992" l="0" r="8508" t="21109"/>
          <a:stretch/>
        </p:blipFill>
        <p:spPr>
          <a:xfrm>
            <a:off x="6635474" y="1157981"/>
            <a:ext cx="2451804" cy="2426042"/>
          </a:xfrm>
          <a:prstGeom prst="rect">
            <a:avLst/>
          </a:prstGeom>
          <a:noFill/>
          <a:ln>
            <a:noFill/>
          </a:ln>
        </p:spPr>
      </p:pic>
      <p:pic>
        <p:nvPicPr>
          <p:cNvPr id="701" name="Google Shape;701;p82"/>
          <p:cNvPicPr preferRelativeResize="0"/>
          <p:nvPr/>
        </p:nvPicPr>
        <p:blipFill rotWithShape="1">
          <a:blip r:embed="rId6">
            <a:alphaModFix/>
          </a:blip>
          <a:srcRect b="0" l="0" r="0" t="16902"/>
          <a:stretch/>
        </p:blipFill>
        <p:spPr>
          <a:xfrm>
            <a:off x="3205893" y="2584407"/>
            <a:ext cx="3327693" cy="20738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3"/>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08" name="Google Shape;708;p83"/>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Practices</a:t>
            </a:r>
            <a:endParaRPr sz="1100">
              <a:solidFill>
                <a:srgbClr val="001F46"/>
              </a:solidFill>
            </a:endParaRPr>
          </a:p>
        </p:txBody>
      </p:sp>
      <p:sp>
        <p:nvSpPr>
          <p:cNvPr id="709" name="Google Shape;709;p83"/>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4"/>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16" name="Google Shape;716;p84"/>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Practices</a:t>
            </a:r>
            <a:endParaRPr b="0" i="0" sz="1100" u="none" cap="none" strike="noStrike">
              <a:solidFill>
                <a:srgbClr val="000000"/>
              </a:solidFill>
              <a:latin typeface="Arial"/>
              <a:ea typeface="Arial"/>
              <a:cs typeface="Arial"/>
              <a:sym typeface="Arial"/>
            </a:endParaRPr>
          </a:p>
        </p:txBody>
      </p:sp>
      <p:sp>
        <p:nvSpPr>
          <p:cNvPr id="717" name="Google Shape;717;p84"/>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718" name="Google Shape;718;p84"/>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719" name="Google Shape;719;p84"/>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720" name="Google Shape;720;p84"/>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721" name="Google Shape;721;p84"/>
          <p:cNvSpPr/>
          <p:nvPr/>
        </p:nvSpPr>
        <p:spPr>
          <a:xfrm>
            <a:off x="135675" y="1157156"/>
            <a:ext cx="8840700" cy="3508425"/>
          </a:xfrm>
          <a:prstGeom prst="rect">
            <a:avLst/>
          </a:prstGeom>
          <a:noFill/>
          <a:ln>
            <a:noFill/>
          </a:ln>
        </p:spPr>
        <p:txBody>
          <a:bodyPr anchorCtr="0" anchor="t" bIns="34275" lIns="68575" spcFirstLastPara="1" rIns="68575" wrap="square" tIns="34275">
            <a:noAutofit/>
          </a:bodyPr>
          <a:lstStyle/>
          <a:p>
            <a:pPr indent="-279400" lvl="0" marL="3429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Every Tuesday &amp; Friday</a:t>
            </a:r>
            <a:endParaRPr sz="1800">
              <a:solidFill>
                <a:srgbClr val="002060"/>
              </a:solidFill>
              <a:latin typeface="Helvetica Neue"/>
              <a:ea typeface="Helvetica Neue"/>
              <a:cs typeface="Helvetica Neue"/>
              <a:sym typeface="Helvetica Neue"/>
            </a:endParaRPr>
          </a:p>
          <a:p>
            <a:pPr indent="-279400" lvl="1" marL="6858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3-4pm</a:t>
            </a:r>
            <a:endParaRPr sz="1800">
              <a:solidFill>
                <a:srgbClr val="002060"/>
              </a:solidFill>
              <a:latin typeface="Helvetica Neue"/>
              <a:ea typeface="Helvetica Neue"/>
              <a:cs typeface="Helvetica Neue"/>
              <a:sym typeface="Helvetica Neue"/>
            </a:endParaRPr>
          </a:p>
          <a:p>
            <a:pPr indent="0" lvl="0" marL="3429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206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002060"/>
                </a:solidFill>
                <a:latin typeface="Helvetica Neue"/>
                <a:ea typeface="Helvetica Neue"/>
                <a:cs typeface="Helvetica Neue"/>
                <a:sym typeface="Helvetica Neue"/>
              </a:rPr>
              <a:t>If you can’t attend every practice </a:t>
            </a:r>
            <a:endParaRPr b="1" sz="1800">
              <a:solidFill>
                <a:srgbClr val="00206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002060"/>
                </a:solidFill>
                <a:latin typeface="Helvetica Neue"/>
                <a:ea typeface="Helvetica Neue"/>
                <a:cs typeface="Helvetica Neue"/>
                <a:sym typeface="Helvetica Neue"/>
              </a:rPr>
              <a:t>      we will work with you</a:t>
            </a:r>
            <a:endParaRPr b="1" i="0" sz="1800" u="none" cap="none" strike="noStrike">
              <a:solidFill>
                <a:srgbClr val="002060"/>
              </a:solidFill>
              <a:latin typeface="Helvetica Neue"/>
              <a:ea typeface="Helvetica Neue"/>
              <a:cs typeface="Helvetica Neue"/>
              <a:sym typeface="Helvetica Neue"/>
            </a:endParaRPr>
          </a:p>
        </p:txBody>
      </p:sp>
      <p:sp>
        <p:nvSpPr>
          <p:cNvPr id="722" name="Google Shape;722;p84"/>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pic>
        <p:nvPicPr>
          <p:cNvPr id="723" name="Google Shape;723;p84"/>
          <p:cNvPicPr preferRelativeResize="0"/>
          <p:nvPr/>
        </p:nvPicPr>
        <p:blipFill rotWithShape="1">
          <a:blip r:embed="rId5">
            <a:alphaModFix/>
          </a:blip>
          <a:srcRect b="0" l="11952" r="18356" t="0"/>
          <a:stretch/>
        </p:blipFill>
        <p:spPr>
          <a:xfrm>
            <a:off x="5512706" y="1102088"/>
            <a:ext cx="3346011" cy="36009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5"/>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30" name="Google Shape;730;p85"/>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1" i="0" lang="en" sz="2800" u="none" cap="none" strike="noStrike">
                <a:solidFill>
                  <a:srgbClr val="002060"/>
                </a:solidFill>
                <a:latin typeface="Arial"/>
                <a:ea typeface="Arial"/>
                <a:cs typeface="Arial"/>
                <a:sym typeface="Arial"/>
              </a:rPr>
              <a:t>More Event Pictures</a:t>
            </a:r>
            <a:endParaRPr b="1" i="0" sz="2800" u="none" cap="none" strike="noStrike">
              <a:solidFill>
                <a:srgbClr val="002060"/>
              </a:solidFill>
              <a:latin typeface="Arial"/>
              <a:ea typeface="Arial"/>
              <a:cs typeface="Arial"/>
              <a:sym typeface="Arial"/>
            </a:endParaRPr>
          </a:p>
        </p:txBody>
      </p:sp>
      <p:sp>
        <p:nvSpPr>
          <p:cNvPr id="731" name="Google Shape;731;p85"/>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732" name="Google Shape;732;p85"/>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733" name="Google Shape;733;p85"/>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734" name="Google Shape;734;p85"/>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735" name="Google Shape;735;p85"/>
          <p:cNvSpPr/>
          <p:nvPr/>
        </p:nvSpPr>
        <p:spPr>
          <a:xfrm>
            <a:off x="135675" y="1157156"/>
            <a:ext cx="8840700" cy="3508425"/>
          </a:xfrm>
          <a:prstGeom prst="rect">
            <a:avLst/>
          </a:prstGeom>
          <a:noFill/>
          <a:ln>
            <a:noFill/>
          </a:ln>
        </p:spPr>
        <p:txBody>
          <a:bodyPr anchorCtr="0" anchor="t" bIns="34275" lIns="68575" spcFirstLastPara="1" rIns="68575" wrap="square" tIns="34275">
            <a:noAutofit/>
          </a:bodyPr>
          <a:lstStyle/>
          <a:p>
            <a:pPr indent="0" lvl="0" marL="3429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2060"/>
              </a:solidFill>
              <a:latin typeface="Helvetica Neue"/>
              <a:ea typeface="Helvetica Neue"/>
              <a:cs typeface="Helvetica Neue"/>
              <a:sym typeface="Helvetica Neue"/>
            </a:endParaRPr>
          </a:p>
        </p:txBody>
      </p:sp>
      <p:sp>
        <p:nvSpPr>
          <p:cNvPr id="736" name="Google Shape;736;p85"/>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pic>
        <p:nvPicPr>
          <p:cNvPr id="737" name="Google Shape;737;p85"/>
          <p:cNvPicPr preferRelativeResize="0"/>
          <p:nvPr/>
        </p:nvPicPr>
        <p:blipFill rotWithShape="1">
          <a:blip r:embed="rId5">
            <a:alphaModFix/>
          </a:blip>
          <a:srcRect b="0" l="0" r="0" t="0"/>
          <a:stretch/>
        </p:blipFill>
        <p:spPr>
          <a:xfrm>
            <a:off x="1988484" y="1082006"/>
            <a:ext cx="2111835" cy="1583888"/>
          </a:xfrm>
          <a:prstGeom prst="rect">
            <a:avLst/>
          </a:prstGeom>
          <a:noFill/>
          <a:ln>
            <a:noFill/>
          </a:ln>
        </p:spPr>
      </p:pic>
      <p:pic>
        <p:nvPicPr>
          <p:cNvPr id="738" name="Google Shape;738;p85"/>
          <p:cNvPicPr preferRelativeResize="0"/>
          <p:nvPr/>
        </p:nvPicPr>
        <p:blipFill rotWithShape="1">
          <a:blip r:embed="rId6">
            <a:alphaModFix/>
          </a:blip>
          <a:srcRect b="32825" l="0" r="0" t="32599"/>
          <a:stretch/>
        </p:blipFill>
        <p:spPr>
          <a:xfrm>
            <a:off x="135675" y="3428867"/>
            <a:ext cx="1784399" cy="1335621"/>
          </a:xfrm>
          <a:prstGeom prst="rect">
            <a:avLst/>
          </a:prstGeom>
          <a:noFill/>
          <a:ln>
            <a:noFill/>
          </a:ln>
        </p:spPr>
      </p:pic>
      <p:pic>
        <p:nvPicPr>
          <p:cNvPr id="739" name="Google Shape;739;p85"/>
          <p:cNvPicPr preferRelativeResize="0"/>
          <p:nvPr/>
        </p:nvPicPr>
        <p:blipFill rotWithShape="1">
          <a:blip r:embed="rId7">
            <a:alphaModFix/>
          </a:blip>
          <a:srcRect b="0" l="0" r="0" t="0"/>
          <a:stretch/>
        </p:blipFill>
        <p:spPr>
          <a:xfrm>
            <a:off x="4168753" y="1059825"/>
            <a:ext cx="2407898" cy="1583888"/>
          </a:xfrm>
          <a:prstGeom prst="rect">
            <a:avLst/>
          </a:prstGeom>
          <a:noFill/>
          <a:ln>
            <a:noFill/>
          </a:ln>
        </p:spPr>
      </p:pic>
      <p:pic>
        <p:nvPicPr>
          <p:cNvPr id="740" name="Google Shape;740;p85"/>
          <p:cNvPicPr preferRelativeResize="0"/>
          <p:nvPr/>
        </p:nvPicPr>
        <p:blipFill rotWithShape="1">
          <a:blip r:embed="rId8">
            <a:alphaModFix/>
          </a:blip>
          <a:srcRect b="0" l="0" r="0" t="0"/>
          <a:stretch/>
        </p:blipFill>
        <p:spPr>
          <a:xfrm>
            <a:off x="1990631" y="2725745"/>
            <a:ext cx="2555874" cy="1692557"/>
          </a:xfrm>
          <a:prstGeom prst="rect">
            <a:avLst/>
          </a:prstGeom>
          <a:noFill/>
          <a:ln>
            <a:noFill/>
          </a:ln>
        </p:spPr>
      </p:pic>
      <p:pic>
        <p:nvPicPr>
          <p:cNvPr id="741" name="Google Shape;741;p85"/>
          <p:cNvPicPr preferRelativeResize="0"/>
          <p:nvPr/>
        </p:nvPicPr>
        <p:blipFill rotWithShape="1">
          <a:blip r:embed="rId9">
            <a:alphaModFix/>
          </a:blip>
          <a:srcRect b="43770" l="14595" r="0" t="15662"/>
          <a:stretch/>
        </p:blipFill>
        <p:spPr>
          <a:xfrm>
            <a:off x="4617072" y="3019160"/>
            <a:ext cx="1955285" cy="1646420"/>
          </a:xfrm>
          <a:prstGeom prst="rect">
            <a:avLst/>
          </a:prstGeom>
          <a:noFill/>
          <a:ln>
            <a:noFill/>
          </a:ln>
        </p:spPr>
      </p:pic>
      <p:pic>
        <p:nvPicPr>
          <p:cNvPr id="742" name="Google Shape;742;p85"/>
          <p:cNvPicPr preferRelativeResize="0"/>
          <p:nvPr/>
        </p:nvPicPr>
        <p:blipFill rotWithShape="1">
          <a:blip r:embed="rId10">
            <a:alphaModFix/>
          </a:blip>
          <a:srcRect b="0" l="0" r="0" t="0"/>
          <a:stretch/>
        </p:blipFill>
        <p:spPr>
          <a:xfrm>
            <a:off x="6713494" y="1291753"/>
            <a:ext cx="2262882" cy="3017176"/>
          </a:xfrm>
          <a:prstGeom prst="rect">
            <a:avLst/>
          </a:prstGeom>
          <a:noFill/>
          <a:ln>
            <a:noFill/>
          </a:ln>
        </p:spPr>
      </p:pic>
      <p:pic>
        <p:nvPicPr>
          <p:cNvPr id="743" name="Google Shape;743;p85"/>
          <p:cNvPicPr preferRelativeResize="0"/>
          <p:nvPr/>
        </p:nvPicPr>
        <p:blipFill rotWithShape="1">
          <a:blip r:embed="rId11">
            <a:alphaModFix/>
          </a:blip>
          <a:srcRect b="5826" l="4770" r="13128" t="18208"/>
          <a:stretch/>
        </p:blipFill>
        <p:spPr>
          <a:xfrm>
            <a:off x="135658" y="1124869"/>
            <a:ext cx="1784400" cy="220128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6"/>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50" name="Google Shape;750;p86"/>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Summary</a:t>
            </a:r>
            <a:endParaRPr b="0" i="0" sz="1100" u="none" cap="none" strike="noStrike">
              <a:solidFill>
                <a:srgbClr val="000000"/>
              </a:solidFill>
              <a:latin typeface="Arial"/>
              <a:ea typeface="Arial"/>
              <a:cs typeface="Arial"/>
              <a:sym typeface="Arial"/>
            </a:endParaRPr>
          </a:p>
        </p:txBody>
      </p:sp>
      <p:sp>
        <p:nvSpPr>
          <p:cNvPr id="751" name="Google Shape;751;p86"/>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752" name="Google Shape;752;p86"/>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753" name="Google Shape;753;p86"/>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754" name="Google Shape;754;p86"/>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755" name="Google Shape;755;p86"/>
          <p:cNvSpPr/>
          <p:nvPr/>
        </p:nvSpPr>
        <p:spPr>
          <a:xfrm>
            <a:off x="135671" y="1157147"/>
            <a:ext cx="9008324" cy="3508425"/>
          </a:xfrm>
          <a:prstGeom prst="rect">
            <a:avLst/>
          </a:prstGeom>
          <a:noFill/>
          <a:ln>
            <a:noFill/>
          </a:ln>
        </p:spPr>
        <p:txBody>
          <a:bodyPr anchorCtr="0" anchor="t" bIns="34275" lIns="68575" spcFirstLastPara="1" rIns="68575" wrap="square" tIns="34275">
            <a:noAutofit/>
          </a:bodyPr>
          <a:lstStyle/>
          <a:p>
            <a:pPr indent="-279400" lvl="0" marL="3429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What is HG?</a:t>
            </a:r>
            <a:endParaRPr b="0" i="0" sz="1800" u="none" cap="none" strike="noStrike">
              <a:solidFill>
                <a:srgbClr val="1D22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Expectations</a:t>
            </a:r>
            <a:endParaRPr b="0" i="0" sz="1800" u="none" cap="none" strike="noStrike">
              <a:solidFill>
                <a:srgbClr val="1D22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Benefits</a:t>
            </a:r>
            <a:endParaRPr b="0" i="0" sz="1800" u="none" cap="none" strike="noStrike">
              <a:solidFill>
                <a:srgbClr val="1D22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Practices</a:t>
            </a:r>
            <a:endParaRPr sz="1800">
              <a:solidFill>
                <a:srgbClr val="1D22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Summary</a:t>
            </a:r>
            <a:endParaRPr b="0" i="0" sz="1800" u="none" cap="none" strike="noStrike">
              <a:solidFill>
                <a:srgbClr val="1D226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756" name="Google Shape;756;p86"/>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
        <p:nvSpPr>
          <p:cNvPr id="757" name="Google Shape;757;p86"/>
          <p:cNvSpPr txBox="1"/>
          <p:nvPr/>
        </p:nvSpPr>
        <p:spPr>
          <a:xfrm>
            <a:off x="2887556" y="3912975"/>
            <a:ext cx="6045750" cy="42705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t/>
            </a:r>
            <a:endParaRPr b="1" i="1" sz="1900" u="sng" cap="none" strike="noStrike">
              <a:solidFill>
                <a:srgbClr val="F57322"/>
              </a:solidFill>
              <a:latin typeface="Helvetica Neue"/>
              <a:ea typeface="Helvetica Neue"/>
              <a:cs typeface="Helvetica Neue"/>
              <a:sym typeface="Helvetica Neue"/>
            </a:endParaRPr>
          </a:p>
        </p:txBody>
      </p:sp>
      <p:pic>
        <p:nvPicPr>
          <p:cNvPr id="758" name="Google Shape;758;p86"/>
          <p:cNvPicPr preferRelativeResize="0"/>
          <p:nvPr/>
        </p:nvPicPr>
        <p:blipFill rotWithShape="1">
          <a:blip r:embed="rId5">
            <a:alphaModFix/>
          </a:blip>
          <a:srcRect b="0" l="0" r="0" t="0"/>
          <a:stretch/>
        </p:blipFill>
        <p:spPr>
          <a:xfrm>
            <a:off x="4953619" y="1102172"/>
            <a:ext cx="3396356" cy="33963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7"/>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65" name="Google Shape;765;p87"/>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Questions?</a:t>
            </a:r>
            <a:endParaRPr sz="1100">
              <a:solidFill>
                <a:srgbClr val="001F46"/>
              </a:solidFill>
            </a:endParaRPr>
          </a:p>
        </p:txBody>
      </p:sp>
      <p:sp>
        <p:nvSpPr>
          <p:cNvPr id="766" name="Google Shape;766;p87"/>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2"/>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27" name="Google Shape;327;p52"/>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Vice </a:t>
            </a:r>
            <a:r>
              <a:rPr lang="en" sz="3300">
                <a:solidFill>
                  <a:srgbClr val="1D2260"/>
                </a:solidFill>
                <a:latin typeface="Helvetica Neue"/>
                <a:ea typeface="Helvetica Neue"/>
                <a:cs typeface="Helvetica Neue"/>
                <a:sym typeface="Helvetica Neue"/>
              </a:rPr>
              <a:t>Wing Commander</a:t>
            </a:r>
            <a:endParaRPr b="0" i="0" sz="1100" u="none" cap="none" strike="noStrike">
              <a:solidFill>
                <a:srgbClr val="000000"/>
              </a:solidFill>
              <a:latin typeface="Arial"/>
              <a:ea typeface="Arial"/>
              <a:cs typeface="Arial"/>
              <a:sym typeface="Arial"/>
            </a:endParaRPr>
          </a:p>
        </p:txBody>
      </p:sp>
      <p:sp>
        <p:nvSpPr>
          <p:cNvPr id="328" name="Google Shape;328;p52"/>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329" name="Google Shape;329;p52"/>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330" name="Google Shape;330;p52"/>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331" name="Google Shape;331;p52"/>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332" name="Google Shape;332;p52"/>
          <p:cNvSpPr/>
          <p:nvPr/>
        </p:nvSpPr>
        <p:spPr>
          <a:xfrm>
            <a:off x="135675" y="1157156"/>
            <a:ext cx="4417875" cy="3508425"/>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rPr lang="en" sz="1800">
                <a:solidFill>
                  <a:srgbClr val="002060"/>
                </a:solidFill>
                <a:latin typeface="Helvetica Neue"/>
                <a:ea typeface="Helvetica Neue"/>
                <a:cs typeface="Helvetica Neue"/>
                <a:sym typeface="Helvetica Neue"/>
              </a:rPr>
              <a:t>C/Col Joseph Rosner</a:t>
            </a:r>
            <a:endParaRPr sz="1800">
              <a:solidFill>
                <a:srgbClr val="002060"/>
              </a:solidFill>
              <a:latin typeface="Helvetica Neue"/>
              <a:ea typeface="Helvetica Neue"/>
              <a:cs typeface="Helvetica Neue"/>
              <a:sym typeface="Helvetica Neue"/>
            </a:endParaRPr>
          </a:p>
          <a:p>
            <a:pPr indent="-273050" lvl="0" marL="34290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Major: Computer Science</a:t>
            </a:r>
            <a:endParaRPr sz="1700">
              <a:solidFill>
                <a:srgbClr val="002060"/>
              </a:solidFill>
              <a:latin typeface="Helvetica Neue"/>
              <a:ea typeface="Helvetica Neue"/>
              <a:cs typeface="Helvetica Neue"/>
              <a:sym typeface="Helvetica Neue"/>
            </a:endParaRPr>
          </a:p>
          <a:p>
            <a:pPr indent="-273050" lvl="0" marL="34290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AFSC: Pilot (hopefully)</a:t>
            </a:r>
            <a:endParaRPr sz="1700">
              <a:solidFill>
                <a:srgbClr val="002060"/>
              </a:solidFill>
              <a:latin typeface="Helvetica Neue"/>
              <a:ea typeface="Helvetica Neue"/>
              <a:cs typeface="Helvetica Neue"/>
              <a:sym typeface="Helvetica Neue"/>
            </a:endParaRPr>
          </a:p>
          <a:p>
            <a:pPr indent="-273050" lvl="0" marL="34290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Experiences:</a:t>
            </a:r>
            <a:endParaRPr sz="1700">
              <a:solidFill>
                <a:srgbClr val="002060"/>
              </a:solidFill>
              <a:latin typeface="Helvetica Neue"/>
              <a:ea typeface="Helvetica Neue"/>
              <a:cs typeface="Helvetica Neue"/>
              <a:sym typeface="Helvetica Neue"/>
            </a:endParaRPr>
          </a:p>
          <a:p>
            <a:pPr indent="-247650" lvl="1" marL="685800" rtl="0" algn="l">
              <a:lnSpc>
                <a:spcPct val="150000"/>
              </a:lnSpc>
              <a:spcBef>
                <a:spcPts val="0"/>
              </a:spcBef>
              <a:spcAft>
                <a:spcPts val="0"/>
              </a:spcAft>
              <a:buClr>
                <a:srgbClr val="002060"/>
              </a:buClr>
              <a:buSzPts val="1300"/>
              <a:buFont typeface="Helvetica Neue"/>
              <a:buChar char="○"/>
            </a:pPr>
            <a:r>
              <a:rPr lang="en" sz="1300">
                <a:solidFill>
                  <a:srgbClr val="002060"/>
                </a:solidFill>
                <a:latin typeface="Helvetica Neue"/>
                <a:ea typeface="Helvetica Neue"/>
                <a:cs typeface="Helvetica Neue"/>
                <a:sym typeface="Helvetica Neue"/>
              </a:rPr>
              <a:t>USAFA Prep School BMT CTA</a:t>
            </a:r>
            <a:endParaRPr sz="1300">
              <a:solidFill>
                <a:srgbClr val="002060"/>
              </a:solidFill>
              <a:latin typeface="Helvetica Neue"/>
              <a:ea typeface="Helvetica Neue"/>
              <a:cs typeface="Helvetica Neue"/>
              <a:sym typeface="Helvetica Neue"/>
            </a:endParaRPr>
          </a:p>
          <a:p>
            <a:pPr indent="-247650" lvl="1" marL="685800" rtl="0" algn="l">
              <a:lnSpc>
                <a:spcPct val="150000"/>
              </a:lnSpc>
              <a:spcBef>
                <a:spcPts val="0"/>
              </a:spcBef>
              <a:spcAft>
                <a:spcPts val="0"/>
              </a:spcAft>
              <a:buClr>
                <a:srgbClr val="002060"/>
              </a:buClr>
              <a:buSzPts val="1300"/>
              <a:buFont typeface="Helvetica Neue"/>
              <a:buChar char="○"/>
            </a:pPr>
            <a:r>
              <a:rPr lang="en" sz="1300">
                <a:solidFill>
                  <a:srgbClr val="002060"/>
                </a:solidFill>
                <a:latin typeface="Helvetica Neue"/>
                <a:ea typeface="Helvetica Neue"/>
                <a:cs typeface="Helvetica Neue"/>
                <a:sym typeface="Helvetica Neue"/>
              </a:rPr>
              <a:t>AAS</a:t>
            </a:r>
            <a:endParaRPr sz="1300">
              <a:solidFill>
                <a:srgbClr val="002060"/>
              </a:solidFill>
              <a:latin typeface="Helvetica Neue"/>
              <a:ea typeface="Helvetica Neue"/>
              <a:cs typeface="Helvetica Neue"/>
              <a:sym typeface="Helvetica Neue"/>
            </a:endParaRPr>
          </a:p>
          <a:p>
            <a:pPr indent="-273050" lvl="0" marL="34290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Detachment Role: </a:t>
            </a:r>
            <a:endParaRPr sz="1700">
              <a:solidFill>
                <a:srgbClr val="002060"/>
              </a:solidFill>
              <a:latin typeface="Helvetica Neue"/>
              <a:ea typeface="Helvetica Neue"/>
              <a:cs typeface="Helvetica Neue"/>
              <a:sym typeface="Helvetica Neue"/>
            </a:endParaRPr>
          </a:p>
          <a:p>
            <a:pPr indent="-247650" lvl="1" marL="685800" rtl="0" algn="l">
              <a:lnSpc>
                <a:spcPct val="150000"/>
              </a:lnSpc>
              <a:spcBef>
                <a:spcPts val="0"/>
              </a:spcBef>
              <a:spcAft>
                <a:spcPts val="0"/>
              </a:spcAft>
              <a:buClr>
                <a:srgbClr val="002060"/>
              </a:buClr>
              <a:buSzPts val="1300"/>
              <a:buFont typeface="Helvetica Neue"/>
              <a:buChar char="○"/>
            </a:pPr>
            <a:r>
              <a:rPr lang="en" sz="1300">
                <a:solidFill>
                  <a:srgbClr val="002060"/>
                </a:solidFill>
                <a:latin typeface="Helvetica Neue"/>
                <a:ea typeface="Helvetica Neue"/>
                <a:cs typeface="Helvetica Neue"/>
                <a:sym typeface="Helvetica Neue"/>
              </a:rPr>
              <a:t>Support and aid the Wing Commander in leading, mentoring, and overseeing the execution of detachment operations</a:t>
            </a:r>
            <a:endParaRPr sz="1300">
              <a:solidFill>
                <a:srgbClr val="002060"/>
              </a:solidFill>
              <a:latin typeface="Helvetica Neue"/>
              <a:ea typeface="Helvetica Neue"/>
              <a:cs typeface="Helvetica Neue"/>
              <a:sym typeface="Helvetica Neue"/>
            </a:endParaRPr>
          </a:p>
        </p:txBody>
      </p:sp>
      <p:sp>
        <p:nvSpPr>
          <p:cNvPr id="333" name="Google Shape;333;p52"/>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id="334" name="Google Shape;334;p52"/>
          <p:cNvPicPr preferRelativeResize="0"/>
          <p:nvPr/>
        </p:nvPicPr>
        <p:blipFill rotWithShape="1">
          <a:blip r:embed="rId5">
            <a:alphaModFix/>
          </a:blip>
          <a:srcRect b="0" l="14639" r="0" t="0"/>
          <a:stretch/>
        </p:blipFill>
        <p:spPr>
          <a:xfrm>
            <a:off x="4553549" y="1157981"/>
            <a:ext cx="2234703" cy="1745308"/>
          </a:xfrm>
          <a:prstGeom prst="rect">
            <a:avLst/>
          </a:prstGeom>
          <a:noFill/>
          <a:ln>
            <a:noFill/>
          </a:ln>
        </p:spPr>
      </p:pic>
      <p:pic>
        <p:nvPicPr>
          <p:cNvPr id="335" name="Google Shape;335;p52"/>
          <p:cNvPicPr preferRelativeResize="0"/>
          <p:nvPr/>
        </p:nvPicPr>
        <p:blipFill>
          <a:blip r:embed="rId6">
            <a:alphaModFix/>
          </a:blip>
          <a:stretch>
            <a:fillRect/>
          </a:stretch>
        </p:blipFill>
        <p:spPr>
          <a:xfrm>
            <a:off x="6788250" y="1157981"/>
            <a:ext cx="2327081" cy="1745305"/>
          </a:xfrm>
          <a:prstGeom prst="rect">
            <a:avLst/>
          </a:prstGeom>
          <a:noFill/>
          <a:ln>
            <a:noFill/>
          </a:ln>
        </p:spPr>
      </p:pic>
      <p:pic>
        <p:nvPicPr>
          <p:cNvPr id="336" name="Google Shape;336;p52"/>
          <p:cNvPicPr preferRelativeResize="0"/>
          <p:nvPr/>
        </p:nvPicPr>
        <p:blipFill>
          <a:blip r:embed="rId7">
            <a:alphaModFix/>
          </a:blip>
          <a:stretch>
            <a:fillRect/>
          </a:stretch>
        </p:blipFill>
        <p:spPr>
          <a:xfrm>
            <a:off x="4841260" y="2707915"/>
            <a:ext cx="1566132" cy="1957669"/>
          </a:xfrm>
          <a:prstGeom prst="rect">
            <a:avLst/>
          </a:prstGeom>
          <a:noFill/>
          <a:ln>
            <a:noFill/>
          </a:ln>
        </p:spPr>
      </p:pic>
      <p:pic>
        <p:nvPicPr>
          <p:cNvPr id="337" name="Google Shape;337;p52"/>
          <p:cNvPicPr preferRelativeResize="0"/>
          <p:nvPr/>
        </p:nvPicPr>
        <p:blipFill>
          <a:blip r:embed="rId8">
            <a:alphaModFix/>
          </a:blip>
          <a:stretch>
            <a:fillRect/>
          </a:stretch>
        </p:blipFill>
        <p:spPr>
          <a:xfrm>
            <a:off x="6506167" y="2903289"/>
            <a:ext cx="2201457" cy="165109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8"/>
          <p:cNvSpPr/>
          <p:nvPr/>
        </p:nvSpPr>
        <p:spPr>
          <a:xfrm flipH="1" rot="10800000">
            <a:off x="1038770" y="3984454"/>
            <a:ext cx="7099200" cy="95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72" name="Google Shape;772;p88"/>
          <p:cNvSpPr/>
          <p:nvPr/>
        </p:nvSpPr>
        <p:spPr>
          <a:xfrm>
            <a:off x="171450" y="200025"/>
            <a:ext cx="8786925" cy="472927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73" name="Google Shape;773;p88"/>
          <p:cNvSpPr txBox="1"/>
          <p:nvPr/>
        </p:nvSpPr>
        <p:spPr>
          <a:xfrm>
            <a:off x="1296357" y="4118935"/>
            <a:ext cx="6841800" cy="69255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en" sz="4100" u="none" cap="none" strike="noStrike">
                <a:solidFill>
                  <a:srgbClr val="002060"/>
                </a:solidFill>
                <a:latin typeface="Helvetica Neue"/>
                <a:ea typeface="Helvetica Neue"/>
                <a:cs typeface="Helvetica Neue"/>
                <a:sym typeface="Helvetica Neue"/>
              </a:rPr>
              <a:t>Det 842 – Best in Blue</a:t>
            </a:r>
            <a:endParaRPr b="0" i="0" sz="1100" u="none" cap="none" strike="noStrike">
              <a:solidFill>
                <a:srgbClr val="000000"/>
              </a:solidFill>
              <a:latin typeface="Arial"/>
              <a:ea typeface="Arial"/>
              <a:cs typeface="Arial"/>
              <a:sym typeface="Arial"/>
            </a:endParaRPr>
          </a:p>
        </p:txBody>
      </p:sp>
      <p:sp>
        <p:nvSpPr>
          <p:cNvPr id="774" name="Google Shape;774;p88"/>
          <p:cNvSpPr txBox="1"/>
          <p:nvPr/>
        </p:nvSpPr>
        <p:spPr>
          <a:xfrm>
            <a:off x="2041732" y="3264060"/>
            <a:ext cx="5093325" cy="715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Air Force ROTC Detachment 842</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775" name="Google Shape;775;p88"/>
          <p:cNvPicPr preferRelativeResize="0"/>
          <p:nvPr/>
        </p:nvPicPr>
        <p:blipFill rotWithShape="1">
          <a:blip r:embed="rId3">
            <a:alphaModFix/>
          </a:blip>
          <a:srcRect b="9744" l="0" r="0" t="23463"/>
          <a:stretch/>
        </p:blipFill>
        <p:spPr>
          <a:xfrm>
            <a:off x="1285003" y="317456"/>
            <a:ext cx="6606827" cy="294187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9"/>
          <p:cNvSpPr/>
          <p:nvPr/>
        </p:nvSpPr>
        <p:spPr>
          <a:xfrm>
            <a:off x="171450" y="200025"/>
            <a:ext cx="8786925" cy="472927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781" name="Google Shape;781;p89"/>
          <p:cNvSpPr txBox="1"/>
          <p:nvPr/>
        </p:nvSpPr>
        <p:spPr>
          <a:xfrm>
            <a:off x="1864733" y="1440043"/>
            <a:ext cx="5233050" cy="7533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2060"/>
                </a:solidFill>
                <a:latin typeface="Helvetica Neue"/>
                <a:ea typeface="Helvetica Neue"/>
                <a:cs typeface="Helvetica Neue"/>
                <a:sym typeface="Helvetica Neue"/>
              </a:rPr>
              <a:t>Det 842 </a:t>
            </a:r>
            <a:r>
              <a:rPr b="1" lang="en" sz="3600">
                <a:solidFill>
                  <a:srgbClr val="002060"/>
                </a:solidFill>
                <a:latin typeface="Helvetica Neue"/>
                <a:ea typeface="Helvetica Neue"/>
                <a:cs typeface="Helvetica Neue"/>
                <a:sym typeface="Helvetica Neue"/>
              </a:rPr>
              <a:t>Silver Wings</a:t>
            </a:r>
            <a:r>
              <a:rPr b="1" i="0" lang="en" sz="3600" u="none" cap="none" strike="noStrike">
                <a:solidFill>
                  <a:srgbClr val="002060"/>
                </a:solidFill>
                <a:latin typeface="Helvetica Neue"/>
                <a:ea typeface="Helvetica Neue"/>
                <a:cs typeface="Helvetica Neue"/>
                <a:sym typeface="Helvetica Neue"/>
              </a:rPr>
              <a:t> </a:t>
            </a:r>
            <a:endParaRPr b="0" i="0" sz="1100" u="none" cap="none" strike="noStrike">
              <a:solidFill>
                <a:srgbClr val="000000"/>
              </a:solidFill>
              <a:latin typeface="Arial"/>
              <a:ea typeface="Arial"/>
              <a:cs typeface="Arial"/>
              <a:sym typeface="Arial"/>
            </a:endParaRPr>
          </a:p>
        </p:txBody>
      </p:sp>
      <p:sp>
        <p:nvSpPr>
          <p:cNvPr id="782" name="Google Shape;782;p89"/>
          <p:cNvSpPr/>
          <p:nvPr/>
        </p:nvSpPr>
        <p:spPr>
          <a:xfrm flipH="1" rot="10800000">
            <a:off x="1996168" y="2308968"/>
            <a:ext cx="5007375" cy="95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pic>
        <p:nvPicPr>
          <p:cNvPr id="783" name="Google Shape;783;p89"/>
          <p:cNvPicPr preferRelativeResize="0"/>
          <p:nvPr/>
        </p:nvPicPr>
        <p:blipFill rotWithShape="1">
          <a:blip r:embed="rId3">
            <a:alphaModFix/>
          </a:blip>
          <a:srcRect b="0" l="0" r="0" t="0"/>
          <a:stretch/>
        </p:blipFill>
        <p:spPr>
          <a:xfrm>
            <a:off x="6970514" y="1824581"/>
            <a:ext cx="1987748" cy="1409656"/>
          </a:xfrm>
          <a:prstGeom prst="rect">
            <a:avLst/>
          </a:prstGeom>
          <a:noFill/>
          <a:ln>
            <a:noFill/>
          </a:ln>
        </p:spPr>
      </p:pic>
      <p:sp>
        <p:nvSpPr>
          <p:cNvPr id="784" name="Google Shape;784;p89"/>
          <p:cNvSpPr txBox="1"/>
          <p:nvPr/>
        </p:nvSpPr>
        <p:spPr>
          <a:xfrm>
            <a:off x="7425640" y="4611974"/>
            <a:ext cx="1441800" cy="258075"/>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200"/>
              <a:buFont typeface="Arial"/>
              <a:buNone/>
            </a:pPr>
            <a:r>
              <a:rPr b="1" lang="en" sz="1200">
                <a:solidFill>
                  <a:srgbClr val="002060"/>
                </a:solidFill>
                <a:latin typeface="Helvetica Neue"/>
                <a:ea typeface="Helvetica Neue"/>
                <a:cs typeface="Helvetica Neue"/>
                <a:sym typeface="Helvetica Neue"/>
              </a:rPr>
              <a:t>10 Jan 24</a:t>
            </a:r>
            <a:endParaRPr b="1" i="0" sz="1200" u="none" cap="none" strike="noStrike">
              <a:solidFill>
                <a:srgbClr val="002060"/>
              </a:solidFill>
              <a:latin typeface="Helvetica Neue"/>
              <a:ea typeface="Helvetica Neue"/>
              <a:cs typeface="Helvetica Neue"/>
              <a:sym typeface="Helvetica Neue"/>
            </a:endParaRPr>
          </a:p>
        </p:txBody>
      </p:sp>
      <p:pic>
        <p:nvPicPr>
          <p:cNvPr id="785" name="Google Shape;785;p89"/>
          <p:cNvPicPr preferRelativeResize="0"/>
          <p:nvPr/>
        </p:nvPicPr>
        <p:blipFill rotWithShape="1">
          <a:blip r:embed="rId4">
            <a:alphaModFix/>
          </a:blip>
          <a:srcRect b="0" l="0" r="0" t="0"/>
          <a:stretch/>
        </p:blipFill>
        <p:spPr>
          <a:xfrm>
            <a:off x="276824" y="1686863"/>
            <a:ext cx="1685092" cy="1685092"/>
          </a:xfrm>
          <a:prstGeom prst="rect">
            <a:avLst/>
          </a:prstGeom>
          <a:noFill/>
          <a:ln>
            <a:noFill/>
          </a:ln>
        </p:spPr>
      </p:pic>
      <p:sp>
        <p:nvSpPr>
          <p:cNvPr id="786" name="Google Shape;786;p89"/>
          <p:cNvSpPr/>
          <p:nvPr/>
        </p:nvSpPr>
        <p:spPr>
          <a:xfrm>
            <a:off x="1892052" y="2773787"/>
            <a:ext cx="51795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sp>
        <p:nvSpPr>
          <p:cNvPr id="787" name="Google Shape;787;p89"/>
          <p:cNvSpPr txBox="1"/>
          <p:nvPr/>
        </p:nvSpPr>
        <p:spPr>
          <a:xfrm>
            <a:off x="2028191" y="2456825"/>
            <a:ext cx="5007375"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002060"/>
                </a:solidFill>
                <a:latin typeface="Helvetica Neue"/>
                <a:ea typeface="Helvetica Neue"/>
                <a:cs typeface="Helvetica Neue"/>
                <a:sym typeface="Helvetica Neue"/>
              </a:rPr>
              <a:t>Air Force ROTC Detachment 842</a:t>
            </a:r>
            <a:endParaRPr b="0" i="0" sz="1100" u="none" cap="none" strike="noStrike">
              <a:solidFill>
                <a:srgbClr val="000000"/>
              </a:solidFill>
              <a:latin typeface="Arial"/>
              <a:ea typeface="Arial"/>
              <a:cs typeface="Arial"/>
              <a:sym typeface="Arial"/>
            </a:endParaRPr>
          </a:p>
        </p:txBody>
      </p:sp>
      <p:sp>
        <p:nvSpPr>
          <p:cNvPr id="788" name="Google Shape;788;p89"/>
          <p:cNvSpPr txBox="1"/>
          <p:nvPr/>
        </p:nvSpPr>
        <p:spPr>
          <a:xfrm>
            <a:off x="236569" y="4611975"/>
            <a:ext cx="4504950" cy="2580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Helvetica Neue"/>
                <a:ea typeface="Helvetica Neue"/>
                <a:cs typeface="Helvetica Neue"/>
                <a:sym typeface="Helvetica Neue"/>
              </a:rPr>
              <a:t>C/</a:t>
            </a:r>
            <a:r>
              <a:rPr b="1" lang="en" sz="1200">
                <a:solidFill>
                  <a:srgbClr val="002060"/>
                </a:solidFill>
                <a:latin typeface="Helvetica Neue"/>
                <a:ea typeface="Helvetica Neue"/>
                <a:cs typeface="Helvetica Neue"/>
                <a:sym typeface="Helvetica Neue"/>
              </a:rPr>
              <a:t> Wargo</a:t>
            </a:r>
            <a:endParaRPr b="1" i="0" sz="1200" u="none" cap="none" strike="noStrike">
              <a:solidFill>
                <a:srgbClr val="002060"/>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0"/>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95" name="Google Shape;795;p90"/>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Overview</a:t>
            </a:r>
            <a:endParaRPr b="0" i="0" sz="1100" u="none" cap="none" strike="noStrike">
              <a:solidFill>
                <a:srgbClr val="000000"/>
              </a:solidFill>
              <a:latin typeface="Arial"/>
              <a:ea typeface="Arial"/>
              <a:cs typeface="Arial"/>
              <a:sym typeface="Arial"/>
            </a:endParaRPr>
          </a:p>
        </p:txBody>
      </p:sp>
      <p:sp>
        <p:nvSpPr>
          <p:cNvPr id="796" name="Google Shape;796;p90"/>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797" name="Google Shape;797;p90"/>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798" name="Google Shape;798;p90"/>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799" name="Google Shape;799;p90"/>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800" name="Google Shape;800;p90"/>
          <p:cNvSpPr/>
          <p:nvPr/>
        </p:nvSpPr>
        <p:spPr>
          <a:xfrm>
            <a:off x="135671" y="1157147"/>
            <a:ext cx="9008324" cy="3508425"/>
          </a:xfrm>
          <a:prstGeom prst="rect">
            <a:avLst/>
          </a:prstGeom>
          <a:noFill/>
          <a:ln>
            <a:noFill/>
          </a:ln>
        </p:spPr>
        <p:txBody>
          <a:bodyPr anchorCtr="0" anchor="t" bIns="34275" lIns="68575" spcFirstLastPara="1" rIns="68575" wrap="square" tIns="34275">
            <a:noAutofit/>
          </a:bodyPr>
          <a:lstStyle/>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What </a:t>
            </a:r>
            <a:r>
              <a:rPr lang="en" sz="1800">
                <a:solidFill>
                  <a:srgbClr val="1D2260"/>
                </a:solidFill>
                <a:latin typeface="Helvetica Neue"/>
                <a:ea typeface="Helvetica Neue"/>
                <a:cs typeface="Helvetica Neue"/>
                <a:sym typeface="Helvetica Neue"/>
              </a:rPr>
              <a:t>is Silver Wings?</a:t>
            </a:r>
            <a:endParaRPr sz="1800">
              <a:solidFill>
                <a:srgbClr val="1D2260"/>
              </a:solidFill>
              <a:latin typeface="Helvetica Neue"/>
              <a:ea typeface="Helvetica Neue"/>
              <a:cs typeface="Helvetica Neue"/>
              <a:sym typeface="Helvetica Neue"/>
            </a:endParaRPr>
          </a:p>
          <a:p>
            <a:pPr indent="-279400" lvl="0" marL="34290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What Do We Offer?</a:t>
            </a:r>
            <a:endParaRPr sz="1800">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Who Can Join?</a:t>
            </a:r>
            <a:endParaRPr sz="1800">
              <a:solidFill>
                <a:srgbClr val="1D2260"/>
              </a:solidFill>
              <a:latin typeface="Helvetica Neue"/>
              <a:ea typeface="Helvetica Neue"/>
              <a:cs typeface="Helvetica Neue"/>
              <a:sym typeface="Helvetica Neue"/>
            </a:endParaRPr>
          </a:p>
          <a:p>
            <a:pPr indent="0" lvl="0" marL="342900" marR="0" rtl="0" algn="l">
              <a:lnSpc>
                <a:spcPct val="150000"/>
              </a:lnSpc>
              <a:spcBef>
                <a:spcPts val="0"/>
              </a:spcBef>
              <a:spcAft>
                <a:spcPts val="0"/>
              </a:spcAft>
              <a:buNone/>
            </a:pPr>
            <a:r>
              <a:t/>
            </a:r>
            <a:endParaRPr sz="1800">
              <a:solidFill>
                <a:srgbClr val="1D226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801" name="Google Shape;801;p90"/>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1"/>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08" name="Google Shape;808;p91"/>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What is Silver Wings?</a:t>
            </a:r>
            <a:endParaRPr sz="1100">
              <a:solidFill>
                <a:srgbClr val="001F46"/>
              </a:solidFill>
            </a:endParaRPr>
          </a:p>
        </p:txBody>
      </p:sp>
      <p:sp>
        <p:nvSpPr>
          <p:cNvPr id="809" name="Google Shape;809;p91"/>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2"/>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16" name="Google Shape;816;p92"/>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What Is </a:t>
            </a:r>
            <a:r>
              <a:rPr lang="en" sz="3300">
                <a:solidFill>
                  <a:srgbClr val="1D2260"/>
                </a:solidFill>
                <a:latin typeface="Helvetica Neue"/>
                <a:ea typeface="Helvetica Neue"/>
                <a:cs typeface="Helvetica Neue"/>
                <a:sym typeface="Helvetica Neue"/>
              </a:rPr>
              <a:t>Silver Wings</a:t>
            </a:r>
            <a:r>
              <a:rPr b="0" i="0" lang="en" sz="3300" u="none" cap="none" strike="noStrike">
                <a:solidFill>
                  <a:srgbClr val="1D2260"/>
                </a:solidFill>
                <a:latin typeface="Helvetica Neue"/>
                <a:ea typeface="Helvetica Neue"/>
                <a:cs typeface="Helvetica Neue"/>
                <a:sym typeface="Helvetica Neue"/>
              </a:rPr>
              <a:t>?</a:t>
            </a:r>
            <a:endParaRPr b="0" i="0" sz="1100" u="none" cap="none" strike="noStrike">
              <a:solidFill>
                <a:srgbClr val="000000"/>
              </a:solidFill>
              <a:latin typeface="Arial"/>
              <a:ea typeface="Arial"/>
              <a:cs typeface="Arial"/>
              <a:sym typeface="Arial"/>
            </a:endParaRPr>
          </a:p>
        </p:txBody>
      </p:sp>
      <p:sp>
        <p:nvSpPr>
          <p:cNvPr id="817" name="Google Shape;817;p92"/>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818" name="Google Shape;818;p92"/>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819" name="Google Shape;819;p92"/>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820" name="Google Shape;820;p92"/>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821" name="Google Shape;821;p92"/>
          <p:cNvSpPr/>
          <p:nvPr/>
        </p:nvSpPr>
        <p:spPr>
          <a:xfrm>
            <a:off x="135675" y="2052675"/>
            <a:ext cx="5048100" cy="1038150"/>
          </a:xfrm>
          <a:prstGeom prst="rect">
            <a:avLst/>
          </a:prstGeom>
          <a:noFill/>
          <a:ln>
            <a:noFill/>
          </a:ln>
        </p:spPr>
        <p:txBody>
          <a:bodyPr anchorCtr="0" anchor="t" bIns="34275" lIns="68575" spcFirstLastPara="1" rIns="68575" wrap="square" tIns="34275">
            <a:noAutofit/>
          </a:bodyPr>
          <a:lstStyle/>
          <a:p>
            <a:pPr indent="0" lvl="0" marL="342900" marR="0" rtl="0" algn="l">
              <a:lnSpc>
                <a:spcPct val="100000"/>
              </a:lnSpc>
              <a:spcBef>
                <a:spcPts val="0"/>
              </a:spcBef>
              <a:spcAft>
                <a:spcPts val="0"/>
              </a:spcAft>
              <a:buNone/>
            </a:pPr>
            <a:r>
              <a:rPr lang="en" sz="2000">
                <a:solidFill>
                  <a:schemeClr val="dk1"/>
                </a:solidFill>
                <a:latin typeface="Helvetica Neue"/>
                <a:ea typeface="Helvetica Neue"/>
                <a:cs typeface="Helvetica Neue"/>
                <a:sym typeface="Helvetica Neue"/>
              </a:rPr>
              <a:t>Personal and professional development </a:t>
            </a:r>
            <a:r>
              <a:rPr i="1" lang="en" sz="2000">
                <a:solidFill>
                  <a:schemeClr val="dk1"/>
                </a:solidFill>
                <a:latin typeface="Helvetica Neue"/>
                <a:ea typeface="Helvetica Neue"/>
                <a:cs typeface="Helvetica Neue"/>
                <a:sym typeface="Helvetica Neue"/>
              </a:rPr>
              <a:t>regardless</a:t>
            </a:r>
            <a:r>
              <a:rPr lang="en" sz="2000">
                <a:solidFill>
                  <a:schemeClr val="dk1"/>
                </a:solidFill>
                <a:latin typeface="Helvetica Neue"/>
                <a:ea typeface="Helvetica Neue"/>
                <a:cs typeface="Helvetica Neue"/>
                <a:sym typeface="Helvetica Neue"/>
              </a:rPr>
              <a:t> of your career choice.</a:t>
            </a:r>
            <a:endParaRPr i="0" sz="2200" u="none" cap="none" strike="noStrike">
              <a:solidFill>
                <a:srgbClr val="002060"/>
              </a:solidFill>
              <a:latin typeface="Helvetica Neue"/>
              <a:ea typeface="Helvetica Neue"/>
              <a:cs typeface="Helvetica Neue"/>
              <a:sym typeface="Helvetica Neue"/>
            </a:endParaRPr>
          </a:p>
        </p:txBody>
      </p:sp>
      <p:sp>
        <p:nvSpPr>
          <p:cNvPr id="822" name="Google Shape;822;p92"/>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pic>
        <p:nvPicPr>
          <p:cNvPr id="823" name="Google Shape;823;p92"/>
          <p:cNvPicPr preferRelativeResize="0"/>
          <p:nvPr/>
        </p:nvPicPr>
        <p:blipFill>
          <a:blip r:embed="rId5">
            <a:alphaModFix/>
          </a:blip>
          <a:stretch>
            <a:fillRect/>
          </a:stretch>
        </p:blipFill>
        <p:spPr>
          <a:xfrm>
            <a:off x="5183775" y="1343326"/>
            <a:ext cx="3731628" cy="27987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93"/>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30" name="Google Shape;830;p93"/>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What Do We Offer?</a:t>
            </a:r>
            <a:endParaRPr b="1">
              <a:solidFill>
                <a:srgbClr val="001F46"/>
              </a:solidFill>
              <a:latin typeface="Arial"/>
              <a:ea typeface="Arial"/>
              <a:cs typeface="Arial"/>
              <a:sym typeface="Arial"/>
            </a:endParaRPr>
          </a:p>
        </p:txBody>
      </p:sp>
      <p:sp>
        <p:nvSpPr>
          <p:cNvPr id="831" name="Google Shape;831;p93"/>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4"/>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38" name="Google Shape;838;p94"/>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What Do We Offer?</a:t>
            </a:r>
            <a:endParaRPr b="0" i="0" sz="1100" u="none" cap="none" strike="noStrike">
              <a:solidFill>
                <a:srgbClr val="000000"/>
              </a:solidFill>
              <a:latin typeface="Arial"/>
              <a:ea typeface="Arial"/>
              <a:cs typeface="Arial"/>
              <a:sym typeface="Arial"/>
            </a:endParaRPr>
          </a:p>
        </p:txBody>
      </p:sp>
      <p:sp>
        <p:nvSpPr>
          <p:cNvPr id="839" name="Google Shape;839;p94"/>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840" name="Google Shape;840;p94"/>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841" name="Google Shape;841;p94"/>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842" name="Google Shape;842;p94"/>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843" name="Google Shape;843;p94"/>
          <p:cNvSpPr/>
          <p:nvPr/>
        </p:nvSpPr>
        <p:spPr>
          <a:xfrm>
            <a:off x="0" y="732769"/>
            <a:ext cx="8840700" cy="3123000"/>
          </a:xfrm>
          <a:prstGeom prst="rect">
            <a:avLst/>
          </a:prstGeom>
          <a:noFill/>
          <a:ln>
            <a:noFill/>
          </a:ln>
        </p:spPr>
        <p:txBody>
          <a:bodyPr anchorCtr="0" anchor="t" bIns="34275" lIns="68575" spcFirstLastPara="1" rIns="68575" wrap="square" tIns="34275">
            <a:noAutofit/>
          </a:bodyPr>
          <a:lstStyle/>
          <a:p>
            <a:pPr indent="0" lvl="0" marL="3429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Networking In and Out of AFROTC</a:t>
            </a:r>
            <a:endParaRPr sz="1800">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Regional and National Leadership Opportunities</a:t>
            </a:r>
            <a:endParaRPr sz="1800">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Internships and Scholarships</a:t>
            </a:r>
            <a:endParaRPr sz="1800">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Community Service Opportunities</a:t>
            </a:r>
            <a:endParaRPr sz="1800">
              <a:solidFill>
                <a:srgbClr val="002060"/>
              </a:solidFill>
              <a:latin typeface="Helvetica Neue"/>
              <a:ea typeface="Helvetica Neue"/>
              <a:cs typeface="Helvetica Neue"/>
              <a:sym typeface="Helvetica Neue"/>
            </a:endParaRPr>
          </a:p>
          <a:p>
            <a:pPr indent="0" lvl="0" marL="342900" marR="0" rtl="0" algn="l">
              <a:lnSpc>
                <a:spcPct val="150000"/>
              </a:lnSpc>
              <a:spcBef>
                <a:spcPts val="0"/>
              </a:spcBef>
              <a:spcAft>
                <a:spcPts val="0"/>
              </a:spcAft>
              <a:buNone/>
            </a:pPr>
            <a:r>
              <a:t/>
            </a:r>
            <a:endParaRPr sz="1800">
              <a:solidFill>
                <a:srgbClr val="002060"/>
              </a:solidFill>
              <a:latin typeface="Helvetica Neue"/>
              <a:ea typeface="Helvetica Neue"/>
              <a:cs typeface="Helvetica Neue"/>
              <a:sym typeface="Helvetica Neue"/>
            </a:endParaRPr>
          </a:p>
        </p:txBody>
      </p:sp>
      <p:sp>
        <p:nvSpPr>
          <p:cNvPr id="844" name="Google Shape;844;p94"/>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5"/>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51" name="Google Shape;851;p95"/>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Who Can Join?</a:t>
            </a:r>
            <a:endParaRPr b="1">
              <a:solidFill>
                <a:srgbClr val="001F46"/>
              </a:solidFill>
              <a:latin typeface="Arial"/>
              <a:ea typeface="Arial"/>
              <a:cs typeface="Arial"/>
              <a:sym typeface="Arial"/>
            </a:endParaRPr>
          </a:p>
        </p:txBody>
      </p:sp>
      <p:sp>
        <p:nvSpPr>
          <p:cNvPr id="852" name="Google Shape;852;p95"/>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6"/>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59" name="Google Shape;859;p96"/>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Who Can Join?</a:t>
            </a:r>
            <a:endParaRPr b="0" i="0" sz="1100" u="none" cap="none" strike="noStrike">
              <a:solidFill>
                <a:srgbClr val="000000"/>
              </a:solidFill>
              <a:latin typeface="Arial"/>
              <a:ea typeface="Arial"/>
              <a:cs typeface="Arial"/>
              <a:sym typeface="Arial"/>
            </a:endParaRPr>
          </a:p>
        </p:txBody>
      </p:sp>
      <p:sp>
        <p:nvSpPr>
          <p:cNvPr id="860" name="Google Shape;860;p96"/>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861" name="Google Shape;861;p96"/>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862" name="Google Shape;862;p96"/>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863" name="Google Shape;863;p96"/>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864" name="Google Shape;864;p96"/>
          <p:cNvSpPr/>
          <p:nvPr/>
        </p:nvSpPr>
        <p:spPr>
          <a:xfrm>
            <a:off x="135675" y="1157156"/>
            <a:ext cx="3868875" cy="3508425"/>
          </a:xfrm>
          <a:prstGeom prst="rect">
            <a:avLst/>
          </a:prstGeom>
          <a:noFill/>
          <a:ln>
            <a:noFill/>
          </a:ln>
        </p:spPr>
        <p:txBody>
          <a:bodyPr anchorCtr="0" anchor="t" bIns="34275" lIns="68575" spcFirstLastPara="1" rIns="68575" wrap="square" tIns="34275">
            <a:noAutofit/>
          </a:bodyPr>
          <a:lstStyle/>
          <a:p>
            <a:pPr indent="-279400" lvl="0" marL="3429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Air Force Cadets</a:t>
            </a:r>
            <a:endParaRPr sz="1800">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Army Cadets</a:t>
            </a:r>
            <a:endParaRPr sz="1800">
              <a:solidFill>
                <a:srgbClr val="002060"/>
              </a:solidFill>
              <a:latin typeface="Helvetica Neue"/>
              <a:ea typeface="Helvetica Neue"/>
              <a:cs typeface="Helvetica Neue"/>
              <a:sym typeface="Helvetica Neue"/>
            </a:endParaRPr>
          </a:p>
          <a:p>
            <a:pPr indent="-279400" lvl="0" marL="342900" marR="0" rtl="0" algn="l">
              <a:lnSpc>
                <a:spcPct val="150000"/>
              </a:lnSpc>
              <a:spcBef>
                <a:spcPts val="0"/>
              </a:spcBef>
              <a:spcAft>
                <a:spcPts val="0"/>
              </a:spcAft>
              <a:buClr>
                <a:srgbClr val="002060"/>
              </a:buClr>
              <a:buSzPts val="1800"/>
              <a:buFont typeface="Helvetica Neue"/>
              <a:buChar char="•"/>
            </a:pPr>
            <a:r>
              <a:rPr lang="en" sz="1800">
                <a:solidFill>
                  <a:srgbClr val="002060"/>
                </a:solidFill>
                <a:latin typeface="Helvetica Neue"/>
                <a:ea typeface="Helvetica Neue"/>
                <a:cs typeface="Helvetica Neue"/>
                <a:sym typeface="Helvetica Neue"/>
              </a:rPr>
              <a:t>Civilian College Students</a:t>
            </a:r>
            <a:endParaRPr sz="1800">
              <a:solidFill>
                <a:srgbClr val="002060"/>
              </a:solidFill>
              <a:latin typeface="Helvetica Neue"/>
              <a:ea typeface="Helvetica Neue"/>
              <a:cs typeface="Helvetica Neue"/>
              <a:sym typeface="Helvetica Neue"/>
            </a:endParaRPr>
          </a:p>
          <a:p>
            <a:pPr indent="0" lvl="0" marL="3429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206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t/>
            </a:r>
            <a:endParaRPr b="1" i="0" sz="1800" u="none" cap="none" strike="noStrike">
              <a:solidFill>
                <a:srgbClr val="002060"/>
              </a:solidFill>
              <a:latin typeface="Helvetica Neue"/>
              <a:ea typeface="Helvetica Neue"/>
              <a:cs typeface="Helvetica Neue"/>
              <a:sym typeface="Helvetica Neue"/>
            </a:endParaRPr>
          </a:p>
        </p:txBody>
      </p:sp>
      <p:sp>
        <p:nvSpPr>
          <p:cNvPr id="865" name="Google Shape;865;p96"/>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pic>
        <p:nvPicPr>
          <p:cNvPr id="866" name="Google Shape;866;p96"/>
          <p:cNvPicPr preferRelativeResize="0"/>
          <p:nvPr/>
        </p:nvPicPr>
        <p:blipFill>
          <a:blip r:embed="rId5">
            <a:alphaModFix/>
          </a:blip>
          <a:stretch>
            <a:fillRect/>
          </a:stretch>
        </p:blipFill>
        <p:spPr>
          <a:xfrm>
            <a:off x="4118850" y="1136457"/>
            <a:ext cx="4709633" cy="3532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7"/>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73" name="Google Shape;873;p97"/>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Summary</a:t>
            </a:r>
            <a:endParaRPr b="0" i="0" sz="1100" u="none" cap="none" strike="noStrike">
              <a:solidFill>
                <a:srgbClr val="000000"/>
              </a:solidFill>
              <a:latin typeface="Arial"/>
              <a:ea typeface="Arial"/>
              <a:cs typeface="Arial"/>
              <a:sym typeface="Arial"/>
            </a:endParaRPr>
          </a:p>
        </p:txBody>
      </p:sp>
      <p:sp>
        <p:nvSpPr>
          <p:cNvPr id="874" name="Google Shape;874;p97"/>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875" name="Google Shape;875;p97"/>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876" name="Google Shape;876;p97"/>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877" name="Google Shape;877;p97"/>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878" name="Google Shape;878;p97"/>
          <p:cNvSpPr/>
          <p:nvPr/>
        </p:nvSpPr>
        <p:spPr>
          <a:xfrm>
            <a:off x="135671" y="1157147"/>
            <a:ext cx="9008325" cy="3508425"/>
          </a:xfrm>
          <a:prstGeom prst="rect">
            <a:avLst/>
          </a:prstGeom>
          <a:noFill/>
          <a:ln>
            <a:noFill/>
          </a:ln>
        </p:spPr>
        <p:txBody>
          <a:bodyPr anchorCtr="0" anchor="t" bIns="34275" lIns="68575" spcFirstLastPara="1" rIns="68575" wrap="square" tIns="34275">
            <a:noAutofit/>
          </a:bodyPr>
          <a:lstStyle/>
          <a:p>
            <a:pPr indent="-279400" lvl="0" marL="292100" marR="0" rtl="0" algn="l">
              <a:lnSpc>
                <a:spcPct val="150000"/>
              </a:lnSpc>
              <a:spcBef>
                <a:spcPts val="0"/>
              </a:spcBef>
              <a:spcAft>
                <a:spcPts val="0"/>
              </a:spcAft>
              <a:buClr>
                <a:srgbClr val="1D2260"/>
              </a:buClr>
              <a:buSzPts val="1800"/>
              <a:buFont typeface="Helvetica Neue"/>
              <a:buChar char="•"/>
            </a:pPr>
            <a:r>
              <a:rPr b="0" i="0" lang="en" sz="1800" u="none" cap="none" strike="noStrike">
                <a:solidFill>
                  <a:srgbClr val="1D2260"/>
                </a:solidFill>
                <a:latin typeface="Helvetica Neue"/>
                <a:ea typeface="Helvetica Neue"/>
                <a:cs typeface="Helvetica Neue"/>
                <a:sym typeface="Helvetica Neue"/>
              </a:rPr>
              <a:t>What </a:t>
            </a:r>
            <a:r>
              <a:rPr lang="en" sz="1800">
                <a:solidFill>
                  <a:srgbClr val="1D2260"/>
                </a:solidFill>
                <a:latin typeface="Helvetica Neue"/>
                <a:ea typeface="Helvetica Neue"/>
                <a:cs typeface="Helvetica Neue"/>
                <a:sym typeface="Helvetica Neue"/>
              </a:rPr>
              <a:t>is Silver Wings?</a:t>
            </a:r>
            <a:endParaRPr sz="1800">
              <a:solidFill>
                <a:srgbClr val="1D2260"/>
              </a:solidFill>
              <a:latin typeface="Helvetica Neue"/>
              <a:ea typeface="Helvetica Neue"/>
              <a:cs typeface="Helvetica Neue"/>
              <a:sym typeface="Helvetica Neue"/>
            </a:endParaRPr>
          </a:p>
          <a:p>
            <a:pPr indent="-279400" lvl="0" marL="34290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What Do We Offer?</a:t>
            </a:r>
            <a:endParaRPr sz="1800">
              <a:solidFill>
                <a:srgbClr val="1D2260"/>
              </a:solidFill>
              <a:latin typeface="Helvetica Neue"/>
              <a:ea typeface="Helvetica Neue"/>
              <a:cs typeface="Helvetica Neue"/>
              <a:sym typeface="Helvetica Neue"/>
            </a:endParaRPr>
          </a:p>
          <a:p>
            <a:pPr indent="-279400" lvl="0" marL="292100" marR="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Who Can Join?</a:t>
            </a:r>
            <a:endParaRPr sz="1800">
              <a:solidFill>
                <a:srgbClr val="1D2260"/>
              </a:solidFill>
              <a:latin typeface="Helvetica Neue"/>
              <a:ea typeface="Helvetica Neue"/>
              <a:cs typeface="Helvetica Neue"/>
              <a:sym typeface="Helvetica Neue"/>
            </a:endParaRPr>
          </a:p>
          <a:p>
            <a:pPr indent="0" lvl="0" marL="342900" marR="0" rtl="0" algn="l">
              <a:lnSpc>
                <a:spcPct val="150000"/>
              </a:lnSpc>
              <a:spcBef>
                <a:spcPts val="0"/>
              </a:spcBef>
              <a:spcAft>
                <a:spcPts val="0"/>
              </a:spcAft>
              <a:buNone/>
            </a:pPr>
            <a:r>
              <a:t/>
            </a:r>
            <a:endParaRPr sz="1800">
              <a:solidFill>
                <a:srgbClr val="1D226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879" name="Google Shape;879;p97"/>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sz="1100"/>
              <a:t>‹#›</a:t>
            </a:fld>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44" name="Google Shape;344;p53"/>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Inspector General</a:t>
            </a:r>
            <a:endParaRPr b="0" i="0" sz="1100" u="none" cap="none" strike="noStrike">
              <a:solidFill>
                <a:srgbClr val="000000"/>
              </a:solidFill>
              <a:latin typeface="Arial"/>
              <a:ea typeface="Arial"/>
              <a:cs typeface="Arial"/>
              <a:sym typeface="Arial"/>
            </a:endParaRPr>
          </a:p>
        </p:txBody>
      </p:sp>
      <p:sp>
        <p:nvSpPr>
          <p:cNvPr id="345" name="Google Shape;345;p53"/>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346" name="Google Shape;346;p53"/>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347" name="Google Shape;347;p53"/>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348" name="Google Shape;348;p53"/>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349" name="Google Shape;349;p53"/>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50" name="Google Shape;350;p53"/>
          <p:cNvSpPr txBox="1"/>
          <p:nvPr/>
        </p:nvSpPr>
        <p:spPr>
          <a:xfrm>
            <a:off x="135675" y="1135959"/>
            <a:ext cx="4583250" cy="3652200"/>
          </a:xfrm>
          <a:prstGeom prst="rect">
            <a:avLst/>
          </a:prstGeom>
          <a:noFill/>
          <a:ln>
            <a:noFill/>
          </a:ln>
        </p:spPr>
        <p:txBody>
          <a:bodyPr anchorCtr="0" anchor="t" bIns="68575" lIns="68575" spcFirstLastPara="1" rIns="68575" wrap="square" tIns="68575">
            <a:spAutoFit/>
          </a:bodyPr>
          <a:lstStyle/>
          <a:p>
            <a:pPr indent="0" lvl="0" marL="0" rtl="0" algn="l">
              <a:lnSpc>
                <a:spcPct val="150000"/>
              </a:lnSpc>
              <a:spcBef>
                <a:spcPts val="0"/>
              </a:spcBef>
              <a:spcAft>
                <a:spcPts val="0"/>
              </a:spcAft>
              <a:buNone/>
            </a:pPr>
            <a:r>
              <a:rPr lang="en" sz="1800">
                <a:solidFill>
                  <a:srgbClr val="002060"/>
                </a:solidFill>
                <a:latin typeface="Helvetica Neue"/>
                <a:ea typeface="Helvetica Neue"/>
                <a:cs typeface="Helvetica Neue"/>
                <a:sym typeface="Helvetica Neue"/>
              </a:rPr>
              <a:t>C/Lt Col Frankie Rodriguez</a:t>
            </a:r>
            <a:endParaRPr sz="1800">
              <a:solidFill>
                <a:srgbClr val="002060"/>
              </a:solidFill>
              <a:latin typeface="Helvetica Neue"/>
              <a:ea typeface="Helvetica Neue"/>
              <a:cs typeface="Helvetica Neue"/>
              <a:sym typeface="Helvetica Neue"/>
            </a:endParaRPr>
          </a:p>
          <a:p>
            <a:pPr indent="-273050" lvl="0" marL="34290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Major: Criminal Justice</a:t>
            </a:r>
            <a:endParaRPr sz="1700">
              <a:solidFill>
                <a:srgbClr val="002060"/>
              </a:solidFill>
              <a:latin typeface="Helvetica Neue"/>
              <a:ea typeface="Helvetica Neue"/>
              <a:cs typeface="Helvetica Neue"/>
              <a:sym typeface="Helvetica Neue"/>
            </a:endParaRPr>
          </a:p>
          <a:p>
            <a:pPr indent="-273050" lvl="0" marL="34290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AFSC: 11U - RPA</a:t>
            </a:r>
            <a:endParaRPr sz="1700">
              <a:solidFill>
                <a:srgbClr val="002060"/>
              </a:solidFill>
              <a:latin typeface="Helvetica Neue"/>
              <a:ea typeface="Helvetica Neue"/>
              <a:cs typeface="Helvetica Neue"/>
              <a:sym typeface="Helvetica Neue"/>
            </a:endParaRPr>
          </a:p>
          <a:p>
            <a:pPr indent="-273050" lvl="0" marL="34290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Experiences:</a:t>
            </a:r>
            <a:endParaRPr sz="1700">
              <a:solidFill>
                <a:srgbClr val="002060"/>
              </a:solidFill>
              <a:latin typeface="Helvetica Neue"/>
              <a:ea typeface="Helvetica Neue"/>
              <a:cs typeface="Helvetica Neue"/>
              <a:sym typeface="Helvetica Neue"/>
            </a:endParaRPr>
          </a:p>
          <a:p>
            <a:pPr indent="-247650" lvl="1" marL="685800" rtl="0" algn="l">
              <a:lnSpc>
                <a:spcPct val="150000"/>
              </a:lnSpc>
              <a:spcBef>
                <a:spcPts val="0"/>
              </a:spcBef>
              <a:spcAft>
                <a:spcPts val="0"/>
              </a:spcAft>
              <a:buClr>
                <a:srgbClr val="002060"/>
              </a:buClr>
              <a:buSzPts val="1300"/>
              <a:buFont typeface="Helvetica Neue"/>
              <a:buChar char="○"/>
            </a:pPr>
            <a:r>
              <a:rPr lang="en" sz="1300">
                <a:solidFill>
                  <a:srgbClr val="002060"/>
                </a:solidFill>
                <a:latin typeface="Helvetica Neue"/>
                <a:ea typeface="Helvetica Neue"/>
                <a:cs typeface="Helvetica Neue"/>
                <a:sym typeface="Helvetica Neue"/>
              </a:rPr>
              <a:t>Military Brat</a:t>
            </a:r>
            <a:endParaRPr sz="1300">
              <a:solidFill>
                <a:srgbClr val="002060"/>
              </a:solidFill>
              <a:latin typeface="Helvetica Neue"/>
              <a:ea typeface="Helvetica Neue"/>
              <a:cs typeface="Helvetica Neue"/>
              <a:sym typeface="Helvetica Neue"/>
            </a:endParaRPr>
          </a:p>
          <a:p>
            <a:pPr indent="-247650" lvl="1" marL="685800" rtl="0" algn="l">
              <a:lnSpc>
                <a:spcPct val="150000"/>
              </a:lnSpc>
              <a:spcBef>
                <a:spcPts val="0"/>
              </a:spcBef>
              <a:spcAft>
                <a:spcPts val="0"/>
              </a:spcAft>
              <a:buClr>
                <a:srgbClr val="002060"/>
              </a:buClr>
              <a:buSzPts val="1300"/>
              <a:buFont typeface="Helvetica Neue"/>
              <a:buChar char="○"/>
            </a:pPr>
            <a:r>
              <a:rPr lang="en" sz="1300">
                <a:solidFill>
                  <a:srgbClr val="002060"/>
                </a:solidFill>
                <a:latin typeface="Helvetica Neue"/>
                <a:ea typeface="Helvetica Neue"/>
                <a:cs typeface="Helvetica Neue"/>
                <a:sym typeface="Helvetica Neue"/>
              </a:rPr>
              <a:t>SOAR, You Can Fly</a:t>
            </a:r>
            <a:endParaRPr sz="1300">
              <a:solidFill>
                <a:srgbClr val="002060"/>
              </a:solidFill>
              <a:latin typeface="Helvetica Neue"/>
              <a:ea typeface="Helvetica Neue"/>
              <a:cs typeface="Helvetica Neue"/>
              <a:sym typeface="Helvetica Neue"/>
            </a:endParaRPr>
          </a:p>
          <a:p>
            <a:pPr indent="-247650" lvl="1" marL="685800" rtl="0" algn="l">
              <a:lnSpc>
                <a:spcPct val="150000"/>
              </a:lnSpc>
              <a:spcBef>
                <a:spcPts val="0"/>
              </a:spcBef>
              <a:spcAft>
                <a:spcPts val="0"/>
              </a:spcAft>
              <a:buClr>
                <a:srgbClr val="002060"/>
              </a:buClr>
              <a:buSzPts val="1300"/>
              <a:buFont typeface="Helvetica Neue"/>
              <a:buChar char="○"/>
            </a:pPr>
            <a:r>
              <a:rPr lang="en" sz="1300">
                <a:solidFill>
                  <a:srgbClr val="002060"/>
                </a:solidFill>
                <a:latin typeface="Helvetica Neue"/>
                <a:ea typeface="Helvetica Neue"/>
                <a:cs typeface="Helvetica Neue"/>
                <a:sym typeface="Helvetica Neue"/>
              </a:rPr>
              <a:t>AAS</a:t>
            </a:r>
            <a:endParaRPr sz="1300">
              <a:solidFill>
                <a:srgbClr val="002060"/>
              </a:solidFill>
              <a:latin typeface="Helvetica Neue"/>
              <a:ea typeface="Helvetica Neue"/>
              <a:cs typeface="Helvetica Neue"/>
              <a:sym typeface="Helvetica Neue"/>
            </a:endParaRPr>
          </a:p>
          <a:p>
            <a:pPr indent="-273050" lvl="0" marL="342900" rtl="0" algn="l">
              <a:lnSpc>
                <a:spcPct val="150000"/>
              </a:lnSpc>
              <a:spcBef>
                <a:spcPts val="0"/>
              </a:spcBef>
              <a:spcAft>
                <a:spcPts val="0"/>
              </a:spcAft>
              <a:buClr>
                <a:srgbClr val="002060"/>
              </a:buClr>
              <a:buSzPts val="1700"/>
              <a:buFont typeface="Helvetica Neue"/>
              <a:buChar char="•"/>
            </a:pPr>
            <a:r>
              <a:rPr lang="en" sz="1700">
                <a:solidFill>
                  <a:srgbClr val="002060"/>
                </a:solidFill>
                <a:latin typeface="Helvetica Neue"/>
                <a:ea typeface="Helvetica Neue"/>
                <a:cs typeface="Helvetica Neue"/>
                <a:sym typeface="Helvetica Neue"/>
              </a:rPr>
              <a:t>Detachment Role: </a:t>
            </a:r>
            <a:endParaRPr sz="1700">
              <a:solidFill>
                <a:srgbClr val="002060"/>
              </a:solidFill>
              <a:latin typeface="Helvetica Neue"/>
              <a:ea typeface="Helvetica Neue"/>
              <a:cs typeface="Helvetica Neue"/>
              <a:sym typeface="Helvetica Neue"/>
            </a:endParaRPr>
          </a:p>
          <a:p>
            <a:pPr indent="-273050" lvl="1" marL="685800" rtl="0" algn="l">
              <a:lnSpc>
                <a:spcPct val="150000"/>
              </a:lnSpc>
              <a:spcBef>
                <a:spcPts val="0"/>
              </a:spcBef>
              <a:spcAft>
                <a:spcPts val="0"/>
              </a:spcAft>
              <a:buClr>
                <a:srgbClr val="002060"/>
              </a:buClr>
              <a:buSzPts val="1700"/>
              <a:buFont typeface="Helvetica Neue"/>
              <a:buChar char="○"/>
            </a:pPr>
            <a:r>
              <a:rPr lang="en" sz="1300">
                <a:solidFill>
                  <a:srgbClr val="002060"/>
                </a:solidFill>
                <a:latin typeface="Helvetica Neue"/>
                <a:ea typeface="Helvetica Neue"/>
                <a:cs typeface="Helvetica Neue"/>
                <a:sym typeface="Helvetica Neue"/>
              </a:rPr>
              <a:t>Ensure there is no mal-training, and bring any grievances cadets may have to A-Staff and Cadre.</a:t>
            </a:r>
            <a:endParaRPr sz="1700">
              <a:solidFill>
                <a:srgbClr val="002060"/>
              </a:solidFill>
              <a:latin typeface="Helvetica Neue"/>
              <a:ea typeface="Helvetica Neue"/>
              <a:cs typeface="Helvetica Neue"/>
              <a:sym typeface="Helvetica Neue"/>
            </a:endParaRPr>
          </a:p>
        </p:txBody>
      </p:sp>
      <p:pic>
        <p:nvPicPr>
          <p:cNvPr id="351" name="Google Shape;351;p53"/>
          <p:cNvPicPr preferRelativeResize="0"/>
          <p:nvPr/>
        </p:nvPicPr>
        <p:blipFill>
          <a:blip r:embed="rId5">
            <a:alphaModFix/>
          </a:blip>
          <a:stretch>
            <a:fillRect/>
          </a:stretch>
        </p:blipFill>
        <p:spPr>
          <a:xfrm>
            <a:off x="6172200" y="1022156"/>
            <a:ext cx="2804175" cy="1994340"/>
          </a:xfrm>
          <a:prstGeom prst="rect">
            <a:avLst/>
          </a:prstGeom>
          <a:noFill/>
          <a:ln>
            <a:noFill/>
          </a:ln>
        </p:spPr>
      </p:pic>
      <p:pic>
        <p:nvPicPr>
          <p:cNvPr id="352" name="Google Shape;352;p53"/>
          <p:cNvPicPr preferRelativeResize="0"/>
          <p:nvPr/>
        </p:nvPicPr>
        <p:blipFill>
          <a:blip r:embed="rId6">
            <a:alphaModFix/>
          </a:blip>
          <a:stretch>
            <a:fillRect/>
          </a:stretch>
        </p:blipFill>
        <p:spPr>
          <a:xfrm>
            <a:off x="4594946" y="2398613"/>
            <a:ext cx="1577250" cy="2365875"/>
          </a:xfrm>
          <a:prstGeom prst="rect">
            <a:avLst/>
          </a:prstGeom>
          <a:noFill/>
          <a:ln>
            <a:noFill/>
          </a:ln>
        </p:spPr>
      </p:pic>
      <p:pic>
        <p:nvPicPr>
          <p:cNvPr id="353" name="Google Shape;353;p53"/>
          <p:cNvPicPr preferRelativeResize="0"/>
          <p:nvPr/>
        </p:nvPicPr>
        <p:blipFill>
          <a:blip r:embed="rId7">
            <a:alphaModFix/>
          </a:blip>
          <a:stretch>
            <a:fillRect/>
          </a:stretch>
        </p:blipFill>
        <p:spPr>
          <a:xfrm>
            <a:off x="6172200" y="3016500"/>
            <a:ext cx="2621981" cy="174798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8"/>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86" name="Google Shape;886;p98"/>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Questions?</a:t>
            </a:r>
            <a:endParaRPr b="1">
              <a:solidFill>
                <a:srgbClr val="001F46"/>
              </a:solidFill>
              <a:latin typeface="Arial"/>
              <a:ea typeface="Arial"/>
              <a:cs typeface="Arial"/>
              <a:sym typeface="Arial"/>
            </a:endParaRPr>
          </a:p>
        </p:txBody>
      </p:sp>
      <p:sp>
        <p:nvSpPr>
          <p:cNvPr id="887" name="Google Shape;887;p98"/>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99"/>
          <p:cNvSpPr/>
          <p:nvPr/>
        </p:nvSpPr>
        <p:spPr>
          <a:xfrm flipH="1" rot="10800000">
            <a:off x="1038770" y="3984454"/>
            <a:ext cx="7099200" cy="95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93" name="Google Shape;893;p99"/>
          <p:cNvSpPr/>
          <p:nvPr/>
        </p:nvSpPr>
        <p:spPr>
          <a:xfrm>
            <a:off x="171450" y="200025"/>
            <a:ext cx="8786925" cy="472927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94" name="Google Shape;894;p99"/>
          <p:cNvSpPr txBox="1"/>
          <p:nvPr/>
        </p:nvSpPr>
        <p:spPr>
          <a:xfrm>
            <a:off x="1296357" y="4118935"/>
            <a:ext cx="6841800" cy="69255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en" sz="4100" u="none" cap="none" strike="noStrike">
                <a:solidFill>
                  <a:srgbClr val="002060"/>
                </a:solidFill>
                <a:latin typeface="Helvetica Neue"/>
                <a:ea typeface="Helvetica Neue"/>
                <a:cs typeface="Helvetica Neue"/>
                <a:sym typeface="Helvetica Neue"/>
              </a:rPr>
              <a:t>Det 842 – Best in Blue</a:t>
            </a:r>
            <a:endParaRPr b="0" i="0" sz="1100" u="none" cap="none" strike="noStrike">
              <a:solidFill>
                <a:srgbClr val="000000"/>
              </a:solidFill>
              <a:latin typeface="Arial"/>
              <a:ea typeface="Arial"/>
              <a:cs typeface="Arial"/>
              <a:sym typeface="Arial"/>
            </a:endParaRPr>
          </a:p>
        </p:txBody>
      </p:sp>
      <p:sp>
        <p:nvSpPr>
          <p:cNvPr id="895" name="Google Shape;895;p99"/>
          <p:cNvSpPr txBox="1"/>
          <p:nvPr/>
        </p:nvSpPr>
        <p:spPr>
          <a:xfrm>
            <a:off x="2041732" y="3264060"/>
            <a:ext cx="5093325" cy="715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Air Force ROTC Detachment 842</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896" name="Google Shape;896;p99"/>
          <p:cNvPicPr preferRelativeResize="0"/>
          <p:nvPr/>
        </p:nvPicPr>
        <p:blipFill rotWithShape="1">
          <a:blip r:embed="rId3">
            <a:alphaModFix/>
          </a:blip>
          <a:srcRect b="9744" l="0" r="0" t="23463"/>
          <a:stretch/>
        </p:blipFill>
        <p:spPr>
          <a:xfrm>
            <a:off x="1285003" y="317456"/>
            <a:ext cx="6606827" cy="294187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id="901" name="Google Shape;901;p100"/>
          <p:cNvPicPr preferRelativeResize="0"/>
          <p:nvPr/>
        </p:nvPicPr>
        <p:blipFill rotWithShape="1">
          <a:blip r:embed="rId3">
            <a:alphaModFix/>
          </a:blip>
          <a:srcRect b="15719" l="8910" r="10891" t="15965"/>
          <a:stretch/>
        </p:blipFill>
        <p:spPr>
          <a:xfrm>
            <a:off x="8144123" y="81159"/>
            <a:ext cx="818587" cy="697314"/>
          </a:xfrm>
          <a:prstGeom prst="rect">
            <a:avLst/>
          </a:prstGeom>
          <a:noFill/>
          <a:ln>
            <a:noFill/>
          </a:ln>
        </p:spPr>
      </p:pic>
      <p:pic>
        <p:nvPicPr>
          <p:cNvPr id="902" name="Google Shape;902;p100"/>
          <p:cNvPicPr preferRelativeResize="0"/>
          <p:nvPr/>
        </p:nvPicPr>
        <p:blipFill rotWithShape="1">
          <a:blip r:embed="rId4">
            <a:alphaModFix/>
          </a:blip>
          <a:srcRect b="0" l="0" r="0" t="0"/>
          <a:stretch/>
        </p:blipFill>
        <p:spPr>
          <a:xfrm>
            <a:off x="237596" y="81159"/>
            <a:ext cx="548142" cy="697314"/>
          </a:xfrm>
          <a:prstGeom prst="rect">
            <a:avLst/>
          </a:prstGeom>
          <a:noFill/>
          <a:ln>
            <a:noFill/>
          </a:ln>
        </p:spPr>
      </p:pic>
      <p:cxnSp>
        <p:nvCxnSpPr>
          <p:cNvPr id="903" name="Google Shape;903;p100"/>
          <p:cNvCxnSpPr/>
          <p:nvPr/>
        </p:nvCxnSpPr>
        <p:spPr>
          <a:xfrm>
            <a:off x="237596" y="778473"/>
            <a:ext cx="8594325" cy="0"/>
          </a:xfrm>
          <a:prstGeom prst="straightConnector1">
            <a:avLst/>
          </a:prstGeom>
          <a:noFill/>
          <a:ln cap="flat" cmpd="sng" w="57150">
            <a:solidFill>
              <a:srgbClr val="A5A5A5"/>
            </a:solidFill>
            <a:prstDash val="solid"/>
            <a:round/>
            <a:headEnd len="sm" w="sm" type="none"/>
            <a:tailEnd len="sm" w="sm" type="none"/>
          </a:ln>
        </p:spPr>
      </p:cxnSp>
      <p:cxnSp>
        <p:nvCxnSpPr>
          <p:cNvPr id="904" name="Google Shape;904;p100"/>
          <p:cNvCxnSpPr/>
          <p:nvPr/>
        </p:nvCxnSpPr>
        <p:spPr>
          <a:xfrm>
            <a:off x="237596" y="4697472"/>
            <a:ext cx="8594325" cy="0"/>
          </a:xfrm>
          <a:prstGeom prst="straightConnector1">
            <a:avLst/>
          </a:prstGeom>
          <a:noFill/>
          <a:ln cap="flat" cmpd="sng" w="57150">
            <a:solidFill>
              <a:srgbClr val="2E75B5"/>
            </a:solidFill>
            <a:prstDash val="solid"/>
            <a:round/>
            <a:headEnd len="sm" w="sm" type="none"/>
            <a:tailEnd len="sm" w="sm" type="none"/>
          </a:ln>
        </p:spPr>
      </p:cxnSp>
      <p:sp>
        <p:nvSpPr>
          <p:cNvPr id="905" name="Google Shape;905;p100"/>
          <p:cNvSpPr txBox="1"/>
          <p:nvPr>
            <p:ph idx="11" type="ftr"/>
          </p:nvPr>
        </p:nvSpPr>
        <p:spPr>
          <a:xfrm>
            <a:off x="1143000" y="4767263"/>
            <a:ext cx="6858000" cy="273825"/>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i="1" lang="en" sz="1400" u="none" cap="none" strike="noStrike">
                <a:solidFill>
                  <a:schemeClr val="lt1"/>
                </a:solidFill>
                <a:latin typeface="Calibri"/>
                <a:ea typeface="Calibri"/>
                <a:cs typeface="Calibri"/>
                <a:sym typeface="Calibri"/>
              </a:rPr>
              <a:t>Innovate – Inform – Influence – Impact – Inspire</a:t>
            </a:r>
            <a:endParaRPr b="1" i="1" sz="1400" u="none" cap="none" strike="noStrike">
              <a:solidFill>
                <a:schemeClr val="lt1"/>
              </a:solidFill>
              <a:latin typeface="Calibri"/>
              <a:ea typeface="Calibri"/>
              <a:cs typeface="Calibri"/>
              <a:sym typeface="Calibri"/>
            </a:endParaRPr>
          </a:p>
        </p:txBody>
      </p:sp>
      <p:sp>
        <p:nvSpPr>
          <p:cNvPr id="906" name="Google Shape;906;p100"/>
          <p:cNvSpPr txBox="1"/>
          <p:nvPr>
            <p:ph idx="4294967295" type="ctrTitle"/>
          </p:nvPr>
        </p:nvSpPr>
        <p:spPr>
          <a:xfrm>
            <a:off x="3067594" y="1910981"/>
            <a:ext cx="5302350" cy="1188225"/>
          </a:xfrm>
          <a:prstGeom prst="rect">
            <a:avLst/>
          </a:prstGeom>
          <a:noFill/>
          <a:ln>
            <a:noFill/>
          </a:ln>
        </p:spPr>
        <p:txBody>
          <a:bodyPr anchorCtr="0" anchor="b" bIns="34275" lIns="68575" spcFirstLastPara="1" rIns="68575" wrap="square" tIns="34275">
            <a:normAutofit/>
          </a:bodyPr>
          <a:lstStyle/>
          <a:p>
            <a:pPr indent="342900" lvl="0" marL="0" marR="0" rtl="0" algn="ctr">
              <a:lnSpc>
                <a:spcPct val="90000"/>
              </a:lnSpc>
              <a:spcBef>
                <a:spcPts val="0"/>
              </a:spcBef>
              <a:spcAft>
                <a:spcPts val="0"/>
              </a:spcAft>
              <a:buClr>
                <a:schemeClr val="dk1"/>
              </a:buClr>
              <a:buSzPts val="4200"/>
              <a:buFont typeface="Calibri"/>
              <a:buNone/>
            </a:pPr>
            <a:r>
              <a:rPr b="1" lang="en" sz="4400">
                <a:solidFill>
                  <a:schemeClr val="lt1"/>
                </a:solidFill>
                <a:latin typeface="Trebuchet MS"/>
                <a:ea typeface="Trebuchet MS"/>
                <a:cs typeface="Trebuchet MS"/>
                <a:sym typeface="Trebuchet MS"/>
              </a:rPr>
              <a:t>i5 SPACE</a:t>
            </a:r>
            <a:endParaRPr b="1" i="0" sz="4400" u="none" cap="none" strike="noStrike">
              <a:solidFill>
                <a:schemeClr val="lt1"/>
              </a:solidFill>
              <a:latin typeface="Trebuchet MS"/>
              <a:ea typeface="Trebuchet MS"/>
              <a:cs typeface="Trebuchet MS"/>
              <a:sym typeface="Trebuchet MS"/>
            </a:endParaRPr>
          </a:p>
        </p:txBody>
      </p:sp>
      <p:sp>
        <p:nvSpPr>
          <p:cNvPr id="907" name="Google Shape;907;p100"/>
          <p:cNvSpPr/>
          <p:nvPr/>
        </p:nvSpPr>
        <p:spPr>
          <a:xfrm>
            <a:off x="4841794" y="3421350"/>
            <a:ext cx="3013200" cy="6972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lang="en" sz="2100">
                <a:solidFill>
                  <a:schemeClr val="lt1"/>
                </a:solidFill>
                <a:latin typeface="Trebuchet MS"/>
                <a:ea typeface="Trebuchet MS"/>
                <a:cs typeface="Trebuchet MS"/>
                <a:sym typeface="Trebuchet MS"/>
              </a:rPr>
              <a:t>January 11, 2024</a:t>
            </a:r>
            <a:endParaRPr b="0" i="0" sz="2100" u="none" cap="none" strike="noStrike">
              <a:solidFill>
                <a:schemeClr val="lt1"/>
              </a:solidFill>
              <a:latin typeface="Trebuchet MS"/>
              <a:ea typeface="Trebuchet MS"/>
              <a:cs typeface="Trebuchet MS"/>
              <a:sym typeface="Trebuchet MS"/>
            </a:endParaRPr>
          </a:p>
          <a:p>
            <a:pPr indent="0" lvl="0" marL="0" rtl="0" algn="l">
              <a:spcBef>
                <a:spcPts val="0"/>
              </a:spcBef>
              <a:spcAft>
                <a:spcPts val="0"/>
              </a:spcAft>
              <a:buClr>
                <a:schemeClr val="dk1"/>
              </a:buClr>
              <a:buSzPts val="2100"/>
              <a:buFont typeface="Arial"/>
              <a:buNone/>
            </a:pPr>
            <a:r>
              <a:rPr lang="en" sz="1400">
                <a:solidFill>
                  <a:schemeClr val="lt1"/>
                </a:solidFill>
                <a:latin typeface="Trebuchet MS"/>
                <a:ea typeface="Trebuchet MS"/>
                <a:cs typeface="Trebuchet MS"/>
                <a:sym typeface="Trebuchet MS"/>
              </a:rPr>
              <a:t>C/3C Atkinson</a:t>
            </a:r>
            <a:endParaRPr sz="1400">
              <a:solidFill>
                <a:schemeClr val="lt1"/>
              </a:solidFill>
              <a:latin typeface="Trebuchet MS"/>
              <a:ea typeface="Trebuchet MS"/>
              <a:cs typeface="Trebuchet MS"/>
              <a:sym typeface="Trebuchet MS"/>
            </a:endParaRPr>
          </a:p>
        </p:txBody>
      </p:sp>
      <p:pic>
        <p:nvPicPr>
          <p:cNvPr id="908" name="Google Shape;908;p100"/>
          <p:cNvPicPr preferRelativeResize="0"/>
          <p:nvPr/>
        </p:nvPicPr>
        <p:blipFill rotWithShape="1">
          <a:blip r:embed="rId5">
            <a:alphaModFix/>
          </a:blip>
          <a:srcRect b="0" l="0" r="0" t="0"/>
          <a:stretch/>
        </p:blipFill>
        <p:spPr>
          <a:xfrm>
            <a:off x="-744956" y="754444"/>
            <a:ext cx="5422049" cy="38732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pic>
        <p:nvPicPr>
          <p:cNvPr id="913" name="Google Shape;913;p101"/>
          <p:cNvPicPr preferRelativeResize="0"/>
          <p:nvPr/>
        </p:nvPicPr>
        <p:blipFill rotWithShape="1">
          <a:blip r:embed="rId3">
            <a:alphaModFix/>
          </a:blip>
          <a:srcRect b="15719" l="8910" r="10891" t="15965"/>
          <a:stretch/>
        </p:blipFill>
        <p:spPr>
          <a:xfrm>
            <a:off x="8144123" y="81159"/>
            <a:ext cx="818587" cy="697314"/>
          </a:xfrm>
          <a:prstGeom prst="rect">
            <a:avLst/>
          </a:prstGeom>
          <a:noFill/>
          <a:ln>
            <a:noFill/>
          </a:ln>
        </p:spPr>
      </p:pic>
      <p:pic>
        <p:nvPicPr>
          <p:cNvPr id="914" name="Google Shape;914;p101"/>
          <p:cNvPicPr preferRelativeResize="0"/>
          <p:nvPr/>
        </p:nvPicPr>
        <p:blipFill rotWithShape="1">
          <a:blip r:embed="rId4">
            <a:alphaModFix/>
          </a:blip>
          <a:srcRect b="0" l="0" r="0" t="0"/>
          <a:stretch/>
        </p:blipFill>
        <p:spPr>
          <a:xfrm>
            <a:off x="237596" y="81159"/>
            <a:ext cx="548142" cy="697314"/>
          </a:xfrm>
          <a:prstGeom prst="rect">
            <a:avLst/>
          </a:prstGeom>
          <a:noFill/>
          <a:ln>
            <a:noFill/>
          </a:ln>
        </p:spPr>
      </p:pic>
      <p:cxnSp>
        <p:nvCxnSpPr>
          <p:cNvPr id="915" name="Google Shape;915;p101"/>
          <p:cNvCxnSpPr/>
          <p:nvPr/>
        </p:nvCxnSpPr>
        <p:spPr>
          <a:xfrm>
            <a:off x="237596" y="778473"/>
            <a:ext cx="8594325" cy="0"/>
          </a:xfrm>
          <a:prstGeom prst="straightConnector1">
            <a:avLst/>
          </a:prstGeom>
          <a:noFill/>
          <a:ln cap="flat" cmpd="sng" w="57150">
            <a:solidFill>
              <a:srgbClr val="A5A5A5"/>
            </a:solidFill>
            <a:prstDash val="solid"/>
            <a:round/>
            <a:headEnd len="sm" w="sm" type="none"/>
            <a:tailEnd len="sm" w="sm" type="none"/>
          </a:ln>
        </p:spPr>
      </p:cxnSp>
      <p:cxnSp>
        <p:nvCxnSpPr>
          <p:cNvPr id="916" name="Google Shape;916;p101"/>
          <p:cNvCxnSpPr/>
          <p:nvPr/>
        </p:nvCxnSpPr>
        <p:spPr>
          <a:xfrm>
            <a:off x="237596" y="4697472"/>
            <a:ext cx="8594325" cy="0"/>
          </a:xfrm>
          <a:prstGeom prst="straightConnector1">
            <a:avLst/>
          </a:prstGeom>
          <a:noFill/>
          <a:ln cap="flat" cmpd="sng" w="57150">
            <a:solidFill>
              <a:srgbClr val="2E75B5"/>
            </a:solidFill>
            <a:prstDash val="solid"/>
            <a:round/>
            <a:headEnd len="sm" w="sm" type="none"/>
            <a:tailEnd len="sm" w="sm" type="none"/>
          </a:ln>
        </p:spPr>
      </p:cxnSp>
      <p:sp>
        <p:nvSpPr>
          <p:cNvPr id="917" name="Google Shape;917;p101"/>
          <p:cNvSpPr txBox="1"/>
          <p:nvPr>
            <p:ph idx="11" type="ftr"/>
          </p:nvPr>
        </p:nvSpPr>
        <p:spPr>
          <a:xfrm>
            <a:off x="1143000" y="4767263"/>
            <a:ext cx="6858000" cy="273825"/>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i="1" lang="en" sz="1400" u="none" cap="none" strike="noStrike">
                <a:solidFill>
                  <a:schemeClr val="lt1"/>
                </a:solidFill>
                <a:latin typeface="Calibri"/>
                <a:ea typeface="Calibri"/>
                <a:cs typeface="Calibri"/>
                <a:sym typeface="Calibri"/>
              </a:rPr>
              <a:t>Innovate – Inform – Influence – Impact – Inspire</a:t>
            </a:r>
            <a:endParaRPr b="1" i="1" sz="1400" u="none" cap="none" strike="noStrike">
              <a:solidFill>
                <a:schemeClr val="lt1"/>
              </a:solidFill>
              <a:latin typeface="Calibri"/>
              <a:ea typeface="Calibri"/>
              <a:cs typeface="Calibri"/>
              <a:sym typeface="Calibri"/>
            </a:endParaRPr>
          </a:p>
        </p:txBody>
      </p:sp>
      <p:sp>
        <p:nvSpPr>
          <p:cNvPr id="918" name="Google Shape;918;p101"/>
          <p:cNvSpPr txBox="1"/>
          <p:nvPr>
            <p:ph type="title"/>
          </p:nvPr>
        </p:nvSpPr>
        <p:spPr>
          <a:xfrm>
            <a:off x="2676910" y="95944"/>
            <a:ext cx="5416650" cy="696375"/>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300"/>
              <a:buNone/>
            </a:pPr>
            <a:r>
              <a:rPr b="1" lang="en">
                <a:solidFill>
                  <a:schemeClr val="lt1"/>
                </a:solidFill>
                <a:latin typeface="Trebuchet MS"/>
                <a:ea typeface="Trebuchet MS"/>
                <a:cs typeface="Trebuchet MS"/>
                <a:sym typeface="Trebuchet MS"/>
              </a:rPr>
              <a:t>Overview</a:t>
            </a:r>
            <a:endParaRPr/>
          </a:p>
        </p:txBody>
      </p:sp>
      <p:sp>
        <p:nvSpPr>
          <p:cNvPr id="919" name="Google Shape;919;p101"/>
          <p:cNvSpPr txBox="1"/>
          <p:nvPr/>
        </p:nvSpPr>
        <p:spPr>
          <a:xfrm>
            <a:off x="568913" y="999169"/>
            <a:ext cx="7528500" cy="3680550"/>
          </a:xfrm>
          <a:prstGeom prst="rect">
            <a:avLst/>
          </a:prstGeom>
          <a:noFill/>
          <a:ln>
            <a:noFill/>
          </a:ln>
        </p:spPr>
        <p:txBody>
          <a:bodyPr anchorCtr="0" anchor="t" bIns="34275" lIns="68575" spcFirstLastPara="1" rIns="68575" wrap="square" tIns="34275">
            <a:normAutofit/>
          </a:bodyPr>
          <a:lstStyle/>
          <a:p>
            <a:pPr indent="-171450" lvl="0" marL="177800" marR="0" rtl="0" algn="l">
              <a:lnSpc>
                <a:spcPct val="90000"/>
              </a:lnSpc>
              <a:spcBef>
                <a:spcPts val="800"/>
              </a:spcBef>
              <a:spcAft>
                <a:spcPts val="0"/>
              </a:spcAft>
              <a:buClr>
                <a:schemeClr val="lt1"/>
              </a:buClr>
              <a:buSzPts val="2100"/>
              <a:buFont typeface="Trebuchet MS"/>
              <a:buChar char="•"/>
            </a:pPr>
            <a:r>
              <a:rPr lang="en" sz="2100">
                <a:solidFill>
                  <a:schemeClr val="lt1"/>
                </a:solidFill>
                <a:latin typeface="Trebuchet MS"/>
                <a:ea typeface="Trebuchet MS"/>
                <a:cs typeface="Trebuchet MS"/>
                <a:sym typeface="Trebuchet MS"/>
              </a:rPr>
              <a:t>What is i5?</a:t>
            </a:r>
            <a:endParaRPr sz="2100">
              <a:solidFill>
                <a:schemeClr val="lt1"/>
              </a:solidFill>
              <a:latin typeface="Trebuchet MS"/>
              <a:ea typeface="Trebuchet MS"/>
              <a:cs typeface="Trebuchet MS"/>
              <a:sym typeface="Trebuchet MS"/>
            </a:endParaRPr>
          </a:p>
          <a:p>
            <a:pPr indent="-171450" lvl="0" marL="177800" marR="0" rtl="0" algn="l">
              <a:lnSpc>
                <a:spcPct val="90000"/>
              </a:lnSpc>
              <a:spcBef>
                <a:spcPts val="800"/>
              </a:spcBef>
              <a:spcAft>
                <a:spcPts val="0"/>
              </a:spcAft>
              <a:buClr>
                <a:schemeClr val="lt1"/>
              </a:buClr>
              <a:buSzPts val="2100"/>
              <a:buFont typeface="Trebuchet MS"/>
              <a:buChar char="•"/>
            </a:pPr>
            <a:r>
              <a:rPr lang="en" sz="2100">
                <a:solidFill>
                  <a:schemeClr val="lt1"/>
                </a:solidFill>
                <a:latin typeface="Trebuchet MS"/>
                <a:ea typeface="Trebuchet MS"/>
                <a:cs typeface="Trebuchet MS"/>
                <a:sym typeface="Trebuchet MS"/>
              </a:rPr>
              <a:t>Opportunities</a:t>
            </a:r>
            <a:endParaRPr sz="2100">
              <a:solidFill>
                <a:schemeClr val="lt1"/>
              </a:solidFill>
              <a:latin typeface="Trebuchet MS"/>
              <a:ea typeface="Trebuchet MS"/>
              <a:cs typeface="Trebuchet MS"/>
              <a:sym typeface="Trebuchet MS"/>
            </a:endParaRPr>
          </a:p>
          <a:p>
            <a:pPr indent="-171450" lvl="0" marL="177800" marR="0" rtl="0" algn="l">
              <a:lnSpc>
                <a:spcPct val="90000"/>
              </a:lnSpc>
              <a:spcBef>
                <a:spcPts val="800"/>
              </a:spcBef>
              <a:spcAft>
                <a:spcPts val="0"/>
              </a:spcAft>
              <a:buClr>
                <a:schemeClr val="lt1"/>
              </a:buClr>
              <a:buSzPts val="2100"/>
              <a:buFont typeface="Trebuchet MS"/>
              <a:buChar char="•"/>
            </a:pPr>
            <a:r>
              <a:rPr lang="en" sz="2100">
                <a:solidFill>
                  <a:schemeClr val="lt1"/>
                </a:solidFill>
                <a:latin typeface="Trebuchet MS"/>
                <a:ea typeface="Trebuchet MS"/>
                <a:cs typeface="Trebuchet MS"/>
                <a:sym typeface="Trebuchet MS"/>
              </a:rPr>
              <a:t>How to Join</a:t>
            </a:r>
            <a:endParaRPr sz="2100">
              <a:solidFill>
                <a:schemeClr val="lt1"/>
              </a:solidFill>
              <a:latin typeface="Trebuchet MS"/>
              <a:ea typeface="Trebuchet MS"/>
              <a:cs typeface="Trebuchet MS"/>
              <a:sym typeface="Trebuchet MS"/>
            </a:endParaRPr>
          </a:p>
          <a:p>
            <a:pPr indent="-127000" lvl="1" marL="520700" marR="0" rtl="0" algn="l">
              <a:lnSpc>
                <a:spcPct val="90000"/>
              </a:lnSpc>
              <a:spcBef>
                <a:spcPts val="400"/>
              </a:spcBef>
              <a:spcAft>
                <a:spcPts val="0"/>
              </a:spcAft>
              <a:buClr>
                <a:schemeClr val="lt1"/>
              </a:buClr>
              <a:buSzPts val="1800"/>
              <a:buFont typeface="Trebuchet MS"/>
              <a:buNone/>
            </a:pPr>
            <a:r>
              <a:t/>
            </a:r>
            <a:endParaRPr b="0" i="0" sz="1800" u="none" cap="none" strike="noStrike">
              <a:solidFill>
                <a:schemeClr val="lt1"/>
              </a:solidFill>
              <a:latin typeface="Trebuchet MS"/>
              <a:ea typeface="Trebuchet MS"/>
              <a:cs typeface="Trebuchet MS"/>
              <a:sym typeface="Trebuchet MS"/>
            </a:endParaRPr>
          </a:p>
          <a:p>
            <a:pPr indent="-203200" lvl="1" marL="520700" marR="0" rtl="0" algn="l">
              <a:lnSpc>
                <a:spcPct val="90000"/>
              </a:lnSpc>
              <a:spcBef>
                <a:spcPts val="400"/>
              </a:spcBef>
              <a:spcAft>
                <a:spcPts val="0"/>
              </a:spcAft>
              <a:buClr>
                <a:schemeClr val="lt1"/>
              </a:buClr>
              <a:buSzPts val="600"/>
              <a:buFont typeface="Trebuchet MS"/>
              <a:buNone/>
            </a:pPr>
            <a:r>
              <a:t/>
            </a:r>
            <a:endParaRPr b="0" i="0" sz="600" u="none" cap="none" strike="noStrike">
              <a:solidFill>
                <a:schemeClr val="lt1"/>
              </a:solidFill>
              <a:latin typeface="Trebuchet MS"/>
              <a:ea typeface="Trebuchet MS"/>
              <a:cs typeface="Trebuchet MS"/>
              <a:sym typeface="Trebuchet MS"/>
            </a:endParaRPr>
          </a:p>
          <a:p>
            <a:pPr indent="0" lvl="0" marL="177800" marR="0" rtl="0" algn="l">
              <a:lnSpc>
                <a:spcPct val="90000"/>
              </a:lnSpc>
              <a:spcBef>
                <a:spcPts val="800"/>
              </a:spcBef>
              <a:spcAft>
                <a:spcPts val="0"/>
              </a:spcAft>
              <a:buClr>
                <a:schemeClr val="lt1"/>
              </a:buClr>
              <a:buSzPts val="3800"/>
              <a:buFont typeface="Trebuchet MS"/>
              <a:buNone/>
            </a:pPr>
            <a:r>
              <a:t/>
            </a:r>
            <a:endParaRPr b="0" i="0" sz="3800" u="none" cap="none" strike="noStrike">
              <a:solidFill>
                <a:schemeClr val="lt1"/>
              </a:solidFill>
              <a:latin typeface="Trebuchet MS"/>
              <a:ea typeface="Trebuchet MS"/>
              <a:cs typeface="Trebuchet MS"/>
              <a:sym typeface="Trebuchet MS"/>
            </a:endParaRPr>
          </a:p>
          <a:p>
            <a:pPr indent="0" lvl="0" marL="177800" marR="0" rtl="0" algn="l">
              <a:lnSpc>
                <a:spcPct val="90000"/>
              </a:lnSpc>
              <a:spcBef>
                <a:spcPts val="800"/>
              </a:spcBef>
              <a:spcAft>
                <a:spcPts val="0"/>
              </a:spcAft>
              <a:buClr>
                <a:schemeClr val="lt1"/>
              </a:buClr>
              <a:buSzPts val="4100"/>
              <a:buFont typeface="Trebuchet MS"/>
              <a:buNone/>
            </a:pPr>
            <a:r>
              <a:t/>
            </a:r>
            <a:endParaRPr b="0" i="0" sz="4100" u="none" cap="none" strike="noStrike">
              <a:solidFill>
                <a:schemeClr val="lt1"/>
              </a:solidFill>
              <a:latin typeface="Trebuchet MS"/>
              <a:ea typeface="Trebuchet MS"/>
              <a:cs typeface="Trebuchet MS"/>
              <a:sym typeface="Trebuchet MS"/>
            </a:endParaRPr>
          </a:p>
        </p:txBody>
      </p:sp>
      <p:pic>
        <p:nvPicPr>
          <p:cNvPr id="920" name="Google Shape;920;p101"/>
          <p:cNvPicPr preferRelativeResize="0"/>
          <p:nvPr/>
        </p:nvPicPr>
        <p:blipFill>
          <a:blip r:embed="rId5">
            <a:alphaModFix/>
          </a:blip>
          <a:stretch>
            <a:fillRect/>
          </a:stretch>
        </p:blipFill>
        <p:spPr>
          <a:xfrm>
            <a:off x="5139367" y="975478"/>
            <a:ext cx="2013100" cy="3525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pic>
        <p:nvPicPr>
          <p:cNvPr id="925" name="Google Shape;925;p102"/>
          <p:cNvPicPr preferRelativeResize="0"/>
          <p:nvPr/>
        </p:nvPicPr>
        <p:blipFill rotWithShape="1">
          <a:blip r:embed="rId3">
            <a:alphaModFix/>
          </a:blip>
          <a:srcRect b="15719" l="8910" r="10891" t="15965"/>
          <a:stretch/>
        </p:blipFill>
        <p:spPr>
          <a:xfrm>
            <a:off x="8144123" y="81159"/>
            <a:ext cx="818587" cy="697314"/>
          </a:xfrm>
          <a:prstGeom prst="rect">
            <a:avLst/>
          </a:prstGeom>
          <a:noFill/>
          <a:ln>
            <a:noFill/>
          </a:ln>
        </p:spPr>
      </p:pic>
      <p:pic>
        <p:nvPicPr>
          <p:cNvPr id="926" name="Google Shape;926;p102"/>
          <p:cNvPicPr preferRelativeResize="0"/>
          <p:nvPr/>
        </p:nvPicPr>
        <p:blipFill rotWithShape="1">
          <a:blip r:embed="rId4">
            <a:alphaModFix/>
          </a:blip>
          <a:srcRect b="0" l="0" r="0" t="0"/>
          <a:stretch/>
        </p:blipFill>
        <p:spPr>
          <a:xfrm>
            <a:off x="237596" y="81159"/>
            <a:ext cx="548142" cy="697314"/>
          </a:xfrm>
          <a:prstGeom prst="rect">
            <a:avLst/>
          </a:prstGeom>
          <a:noFill/>
          <a:ln>
            <a:noFill/>
          </a:ln>
        </p:spPr>
      </p:pic>
      <p:cxnSp>
        <p:nvCxnSpPr>
          <p:cNvPr id="927" name="Google Shape;927;p102"/>
          <p:cNvCxnSpPr/>
          <p:nvPr/>
        </p:nvCxnSpPr>
        <p:spPr>
          <a:xfrm>
            <a:off x="237596" y="778473"/>
            <a:ext cx="8594325" cy="0"/>
          </a:xfrm>
          <a:prstGeom prst="straightConnector1">
            <a:avLst/>
          </a:prstGeom>
          <a:noFill/>
          <a:ln cap="flat" cmpd="sng" w="57150">
            <a:solidFill>
              <a:srgbClr val="A5A5A5"/>
            </a:solidFill>
            <a:prstDash val="solid"/>
            <a:round/>
            <a:headEnd len="sm" w="sm" type="none"/>
            <a:tailEnd len="sm" w="sm" type="none"/>
          </a:ln>
        </p:spPr>
      </p:cxnSp>
      <p:cxnSp>
        <p:nvCxnSpPr>
          <p:cNvPr id="928" name="Google Shape;928;p102"/>
          <p:cNvCxnSpPr/>
          <p:nvPr/>
        </p:nvCxnSpPr>
        <p:spPr>
          <a:xfrm>
            <a:off x="237596" y="4697472"/>
            <a:ext cx="8594325" cy="0"/>
          </a:xfrm>
          <a:prstGeom prst="straightConnector1">
            <a:avLst/>
          </a:prstGeom>
          <a:noFill/>
          <a:ln cap="flat" cmpd="sng" w="57150">
            <a:solidFill>
              <a:srgbClr val="2E75B5"/>
            </a:solidFill>
            <a:prstDash val="solid"/>
            <a:round/>
            <a:headEnd len="sm" w="sm" type="none"/>
            <a:tailEnd len="sm" w="sm" type="none"/>
          </a:ln>
        </p:spPr>
      </p:cxnSp>
      <p:sp>
        <p:nvSpPr>
          <p:cNvPr id="929" name="Google Shape;929;p102"/>
          <p:cNvSpPr txBox="1"/>
          <p:nvPr>
            <p:ph idx="11" type="ftr"/>
          </p:nvPr>
        </p:nvSpPr>
        <p:spPr>
          <a:xfrm>
            <a:off x="1143000" y="4767263"/>
            <a:ext cx="6858000" cy="273825"/>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i="1" lang="en" sz="1400" u="none" cap="none" strike="noStrike">
                <a:solidFill>
                  <a:schemeClr val="lt1"/>
                </a:solidFill>
                <a:latin typeface="Calibri"/>
                <a:ea typeface="Calibri"/>
                <a:cs typeface="Calibri"/>
                <a:sym typeface="Calibri"/>
              </a:rPr>
              <a:t>Innovate – Inform – Influence – Impact – Inspire</a:t>
            </a:r>
            <a:endParaRPr b="1" i="1" sz="1400" u="none" cap="none" strike="noStrike">
              <a:solidFill>
                <a:schemeClr val="lt1"/>
              </a:solidFill>
              <a:latin typeface="Calibri"/>
              <a:ea typeface="Calibri"/>
              <a:cs typeface="Calibri"/>
              <a:sym typeface="Calibri"/>
            </a:endParaRPr>
          </a:p>
        </p:txBody>
      </p:sp>
      <p:sp>
        <p:nvSpPr>
          <p:cNvPr id="930" name="Google Shape;930;p102"/>
          <p:cNvSpPr txBox="1"/>
          <p:nvPr>
            <p:ph type="title"/>
          </p:nvPr>
        </p:nvSpPr>
        <p:spPr>
          <a:xfrm>
            <a:off x="2676910" y="95944"/>
            <a:ext cx="5416650" cy="696375"/>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300"/>
              <a:buNone/>
            </a:pPr>
            <a:r>
              <a:rPr b="1" lang="en">
                <a:solidFill>
                  <a:schemeClr val="lt1"/>
                </a:solidFill>
                <a:latin typeface="Trebuchet MS"/>
                <a:ea typeface="Trebuchet MS"/>
                <a:cs typeface="Trebuchet MS"/>
                <a:sym typeface="Trebuchet MS"/>
              </a:rPr>
              <a:t>What is i5?</a:t>
            </a:r>
            <a:endParaRPr/>
          </a:p>
        </p:txBody>
      </p:sp>
      <p:sp>
        <p:nvSpPr>
          <p:cNvPr id="931" name="Google Shape;931;p102"/>
          <p:cNvSpPr txBox="1"/>
          <p:nvPr/>
        </p:nvSpPr>
        <p:spPr>
          <a:xfrm>
            <a:off x="3313200" y="921806"/>
            <a:ext cx="5287500" cy="3656475"/>
          </a:xfrm>
          <a:prstGeom prst="rect">
            <a:avLst/>
          </a:prstGeom>
          <a:noFill/>
          <a:ln>
            <a:noFill/>
          </a:ln>
        </p:spPr>
        <p:txBody>
          <a:bodyPr anchorCtr="0" anchor="t" bIns="34275" lIns="68575" spcFirstLastPara="1" rIns="68575" wrap="square" tIns="34275">
            <a:noAutofit/>
          </a:bodyPr>
          <a:lstStyle/>
          <a:p>
            <a:pPr indent="0" lvl="0" marL="342900" marR="0" rtl="0" algn="l">
              <a:lnSpc>
                <a:spcPct val="90000"/>
              </a:lnSpc>
              <a:spcBef>
                <a:spcPts val="800"/>
              </a:spcBef>
              <a:spcAft>
                <a:spcPts val="0"/>
              </a:spcAft>
              <a:buNone/>
            </a:pPr>
            <a:r>
              <a:t/>
            </a:r>
            <a:endParaRPr sz="2900">
              <a:solidFill>
                <a:schemeClr val="lt1"/>
              </a:solidFill>
              <a:latin typeface="Trebuchet MS"/>
              <a:ea typeface="Trebuchet MS"/>
              <a:cs typeface="Trebuchet MS"/>
              <a:sym typeface="Trebuchet MS"/>
            </a:endParaRPr>
          </a:p>
          <a:p>
            <a:pPr indent="342900" lvl="1" marL="0" marR="0" rtl="0" algn="l">
              <a:lnSpc>
                <a:spcPct val="90000"/>
              </a:lnSpc>
              <a:spcBef>
                <a:spcPts val="400"/>
              </a:spcBef>
              <a:spcAft>
                <a:spcPts val="0"/>
              </a:spcAft>
              <a:buClr>
                <a:schemeClr val="lt1"/>
              </a:buClr>
              <a:buSzPts val="1800"/>
              <a:buFont typeface="Trebuchet MS"/>
              <a:buNone/>
            </a:pPr>
            <a:r>
              <a:rPr lang="en" sz="2300">
                <a:solidFill>
                  <a:schemeClr val="lt1"/>
                </a:solidFill>
                <a:latin typeface="Trebuchet MS"/>
                <a:ea typeface="Trebuchet MS"/>
                <a:cs typeface="Trebuchet MS"/>
                <a:sym typeface="Trebuchet MS"/>
              </a:rPr>
              <a:t>National Student Organization</a:t>
            </a:r>
            <a:endParaRPr b="0" i="0" sz="2300" u="none" cap="none" strike="noStrike">
              <a:solidFill>
                <a:schemeClr val="lt1"/>
              </a:solidFill>
              <a:latin typeface="Trebuchet MS"/>
              <a:ea typeface="Trebuchet MS"/>
              <a:cs typeface="Trebuchet MS"/>
              <a:sym typeface="Trebuchet MS"/>
            </a:endParaRPr>
          </a:p>
          <a:p>
            <a:pPr indent="-203200" lvl="1" marL="520700" marR="0" rtl="0" algn="l">
              <a:lnSpc>
                <a:spcPct val="90000"/>
              </a:lnSpc>
              <a:spcBef>
                <a:spcPts val="400"/>
              </a:spcBef>
              <a:spcAft>
                <a:spcPts val="0"/>
              </a:spcAft>
              <a:buClr>
                <a:schemeClr val="lt1"/>
              </a:buClr>
              <a:buSzPts val="600"/>
              <a:buFont typeface="Trebuchet MS"/>
              <a:buNone/>
            </a:pPr>
            <a:r>
              <a:rPr lang="en" sz="1400">
                <a:solidFill>
                  <a:schemeClr val="lt1"/>
                </a:solidFill>
                <a:latin typeface="Trebuchet MS"/>
                <a:ea typeface="Trebuchet MS"/>
                <a:cs typeface="Trebuchet MS"/>
                <a:sym typeface="Trebuchet MS"/>
              </a:rPr>
              <a:t>USSF SPACE TRAINING AND READINESS COMMAND (STARCOM)</a:t>
            </a:r>
            <a:endParaRPr sz="1400">
              <a:solidFill>
                <a:schemeClr val="lt1"/>
              </a:solidFill>
              <a:latin typeface="Trebuchet MS"/>
              <a:ea typeface="Trebuchet MS"/>
              <a:cs typeface="Trebuchet MS"/>
              <a:sym typeface="Trebuchet MS"/>
            </a:endParaRPr>
          </a:p>
          <a:p>
            <a:pPr indent="-203200" lvl="1" marL="520700" marR="0" rtl="0" algn="l">
              <a:lnSpc>
                <a:spcPct val="90000"/>
              </a:lnSpc>
              <a:spcBef>
                <a:spcPts val="400"/>
              </a:spcBef>
              <a:spcAft>
                <a:spcPts val="0"/>
              </a:spcAft>
              <a:buClr>
                <a:schemeClr val="lt1"/>
              </a:buClr>
              <a:buSzPts val="600"/>
              <a:buFont typeface="Trebuchet MS"/>
              <a:buNone/>
            </a:pPr>
            <a:r>
              <a:t/>
            </a:r>
            <a:endParaRPr sz="1400">
              <a:solidFill>
                <a:schemeClr val="lt1"/>
              </a:solidFill>
              <a:latin typeface="Trebuchet MS"/>
              <a:ea typeface="Trebuchet MS"/>
              <a:cs typeface="Trebuchet MS"/>
              <a:sym typeface="Trebuchet MS"/>
            </a:endParaRPr>
          </a:p>
          <a:p>
            <a:pPr indent="-203200" lvl="1" marL="520700" marR="0" rtl="0" algn="l">
              <a:lnSpc>
                <a:spcPct val="90000"/>
              </a:lnSpc>
              <a:spcBef>
                <a:spcPts val="400"/>
              </a:spcBef>
              <a:spcAft>
                <a:spcPts val="0"/>
              </a:spcAft>
              <a:buClr>
                <a:schemeClr val="lt1"/>
              </a:buClr>
              <a:buSzPts val="600"/>
              <a:buFont typeface="Trebuchet MS"/>
              <a:buNone/>
            </a:pPr>
            <a:r>
              <a:rPr lang="en" sz="1400">
                <a:solidFill>
                  <a:schemeClr val="lt1"/>
                </a:solidFill>
                <a:latin typeface="Trebuchet MS"/>
                <a:ea typeface="Trebuchet MS"/>
                <a:cs typeface="Trebuchet MS"/>
                <a:sym typeface="Trebuchet MS"/>
              </a:rPr>
              <a:t>GOALS:</a:t>
            </a:r>
            <a:endParaRPr sz="1400">
              <a:solidFill>
                <a:schemeClr val="lt1"/>
              </a:solidFill>
              <a:latin typeface="Trebuchet MS"/>
              <a:ea typeface="Trebuchet MS"/>
              <a:cs typeface="Trebuchet MS"/>
              <a:sym typeface="Trebuchet MS"/>
            </a:endParaRPr>
          </a:p>
          <a:p>
            <a:pPr indent="-254000" lvl="0" marL="342900" marR="0" rtl="0" algn="l">
              <a:lnSpc>
                <a:spcPct val="90000"/>
              </a:lnSpc>
              <a:spcBef>
                <a:spcPts val="400"/>
              </a:spcBef>
              <a:spcAft>
                <a:spcPts val="0"/>
              </a:spcAft>
              <a:buClr>
                <a:schemeClr val="lt1"/>
              </a:buClr>
              <a:buSzPts val="1400"/>
              <a:buFont typeface="Trebuchet MS"/>
              <a:buChar char="-"/>
            </a:pPr>
            <a:r>
              <a:rPr lang="en" sz="1400">
                <a:solidFill>
                  <a:schemeClr val="lt1"/>
                </a:solidFill>
                <a:latin typeface="Trebuchet MS"/>
                <a:ea typeface="Trebuchet MS"/>
                <a:cs typeface="Trebuchet MS"/>
                <a:sym typeface="Trebuchet MS"/>
              </a:rPr>
              <a:t>- EDUCATE</a:t>
            </a:r>
            <a:endParaRPr sz="1400">
              <a:solidFill>
                <a:schemeClr val="lt1"/>
              </a:solidFill>
              <a:latin typeface="Trebuchet MS"/>
              <a:ea typeface="Trebuchet MS"/>
              <a:cs typeface="Trebuchet MS"/>
              <a:sym typeface="Trebuchet MS"/>
            </a:endParaRPr>
          </a:p>
          <a:p>
            <a:pPr indent="-203200" lvl="1" marL="520700" marR="0" rtl="0" algn="l">
              <a:lnSpc>
                <a:spcPct val="90000"/>
              </a:lnSpc>
              <a:spcBef>
                <a:spcPts val="400"/>
              </a:spcBef>
              <a:spcAft>
                <a:spcPts val="0"/>
              </a:spcAft>
              <a:buClr>
                <a:schemeClr val="lt1"/>
              </a:buClr>
              <a:buSzPts val="600"/>
              <a:buFont typeface="Trebuchet MS"/>
              <a:buNone/>
            </a:pPr>
            <a:r>
              <a:rPr lang="en" sz="1400">
                <a:solidFill>
                  <a:schemeClr val="lt1"/>
                </a:solidFill>
                <a:latin typeface="Trebuchet MS"/>
                <a:ea typeface="Trebuchet MS"/>
                <a:cs typeface="Trebuchet MS"/>
                <a:sym typeface="Trebuchet MS"/>
              </a:rPr>
              <a:t>- TRAIN</a:t>
            </a:r>
            <a:endParaRPr sz="1400">
              <a:solidFill>
                <a:schemeClr val="lt1"/>
              </a:solidFill>
              <a:latin typeface="Trebuchet MS"/>
              <a:ea typeface="Trebuchet MS"/>
              <a:cs typeface="Trebuchet MS"/>
              <a:sym typeface="Trebuchet MS"/>
            </a:endParaRPr>
          </a:p>
          <a:p>
            <a:pPr indent="-203200" lvl="1" marL="520700" marR="0" rtl="0" algn="l">
              <a:lnSpc>
                <a:spcPct val="90000"/>
              </a:lnSpc>
              <a:spcBef>
                <a:spcPts val="400"/>
              </a:spcBef>
              <a:spcAft>
                <a:spcPts val="0"/>
              </a:spcAft>
              <a:buClr>
                <a:schemeClr val="lt1"/>
              </a:buClr>
              <a:buSzPts val="600"/>
              <a:buFont typeface="Trebuchet MS"/>
              <a:buNone/>
            </a:pPr>
            <a:r>
              <a:rPr lang="en" sz="1400">
                <a:solidFill>
                  <a:schemeClr val="lt1"/>
                </a:solidFill>
                <a:latin typeface="Trebuchet MS"/>
                <a:ea typeface="Trebuchet MS"/>
                <a:cs typeface="Trebuchet MS"/>
                <a:sym typeface="Trebuchet MS"/>
              </a:rPr>
              <a:t>- DEVELOPMENT RESOURCES</a:t>
            </a:r>
            <a:endParaRPr sz="1400">
              <a:solidFill>
                <a:schemeClr val="lt1"/>
              </a:solidFill>
              <a:latin typeface="Trebuchet MS"/>
              <a:ea typeface="Trebuchet MS"/>
              <a:cs typeface="Trebuchet MS"/>
              <a:sym typeface="Trebuchet MS"/>
            </a:endParaRPr>
          </a:p>
          <a:p>
            <a:pPr indent="0" lvl="0" marL="177800" marR="0" rtl="0" algn="l">
              <a:lnSpc>
                <a:spcPct val="90000"/>
              </a:lnSpc>
              <a:spcBef>
                <a:spcPts val="800"/>
              </a:spcBef>
              <a:spcAft>
                <a:spcPts val="0"/>
              </a:spcAft>
              <a:buClr>
                <a:schemeClr val="lt1"/>
              </a:buClr>
              <a:buSzPts val="3800"/>
              <a:buFont typeface="Trebuchet MS"/>
              <a:buNone/>
            </a:pPr>
            <a:r>
              <a:t/>
            </a:r>
            <a:endParaRPr b="0" i="0" sz="4600" u="none" cap="none" strike="noStrike">
              <a:solidFill>
                <a:schemeClr val="lt1"/>
              </a:solidFill>
              <a:latin typeface="Trebuchet MS"/>
              <a:ea typeface="Trebuchet MS"/>
              <a:cs typeface="Trebuchet MS"/>
              <a:sym typeface="Trebuchet MS"/>
            </a:endParaRPr>
          </a:p>
          <a:p>
            <a:pPr indent="0" lvl="0" marL="177800" marR="0" rtl="0" algn="l">
              <a:lnSpc>
                <a:spcPct val="90000"/>
              </a:lnSpc>
              <a:spcBef>
                <a:spcPts val="800"/>
              </a:spcBef>
              <a:spcAft>
                <a:spcPts val="0"/>
              </a:spcAft>
              <a:buClr>
                <a:schemeClr val="lt1"/>
              </a:buClr>
              <a:buSzPts val="4100"/>
              <a:buFont typeface="Trebuchet MS"/>
              <a:buNone/>
            </a:pPr>
            <a:r>
              <a:t/>
            </a:r>
            <a:endParaRPr b="0" i="0" sz="4100" u="none" cap="none" strike="noStrike">
              <a:solidFill>
                <a:schemeClr val="lt1"/>
              </a:solidFill>
              <a:latin typeface="Trebuchet MS"/>
              <a:ea typeface="Trebuchet MS"/>
              <a:cs typeface="Trebuchet MS"/>
              <a:sym typeface="Trebuchet MS"/>
            </a:endParaRPr>
          </a:p>
        </p:txBody>
      </p:sp>
      <p:pic>
        <p:nvPicPr>
          <p:cNvPr id="932" name="Google Shape;932;p102"/>
          <p:cNvPicPr preferRelativeResize="0"/>
          <p:nvPr/>
        </p:nvPicPr>
        <p:blipFill>
          <a:blip r:embed="rId5">
            <a:alphaModFix/>
          </a:blip>
          <a:stretch>
            <a:fillRect/>
          </a:stretch>
        </p:blipFill>
        <p:spPr>
          <a:xfrm>
            <a:off x="364706" y="1094250"/>
            <a:ext cx="2133140" cy="3167701"/>
          </a:xfrm>
          <a:prstGeom prst="rect">
            <a:avLst/>
          </a:prstGeom>
          <a:noFill/>
          <a:ln>
            <a:noFill/>
          </a:ln>
        </p:spPr>
      </p:pic>
      <p:pic>
        <p:nvPicPr>
          <p:cNvPr id="933" name="Google Shape;933;p102"/>
          <p:cNvPicPr preferRelativeResize="0"/>
          <p:nvPr/>
        </p:nvPicPr>
        <p:blipFill>
          <a:blip r:embed="rId6">
            <a:alphaModFix/>
          </a:blip>
          <a:stretch>
            <a:fillRect/>
          </a:stretch>
        </p:blipFill>
        <p:spPr>
          <a:xfrm>
            <a:off x="2275781" y="999165"/>
            <a:ext cx="1377188" cy="1815750"/>
          </a:xfrm>
          <a:prstGeom prst="rect">
            <a:avLst/>
          </a:prstGeom>
          <a:noFill/>
          <a:ln>
            <a:noFill/>
          </a:ln>
        </p:spPr>
      </p:pic>
      <p:pic>
        <p:nvPicPr>
          <p:cNvPr id="934" name="Google Shape;934;p102"/>
          <p:cNvPicPr preferRelativeResize="0"/>
          <p:nvPr/>
        </p:nvPicPr>
        <p:blipFill>
          <a:blip r:embed="rId7">
            <a:alphaModFix/>
          </a:blip>
          <a:stretch>
            <a:fillRect/>
          </a:stretch>
        </p:blipFill>
        <p:spPr>
          <a:xfrm>
            <a:off x="6449494" y="2092856"/>
            <a:ext cx="1377188" cy="241149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103"/>
          <p:cNvPicPr preferRelativeResize="0"/>
          <p:nvPr/>
        </p:nvPicPr>
        <p:blipFill rotWithShape="1">
          <a:blip r:embed="rId3">
            <a:alphaModFix/>
          </a:blip>
          <a:srcRect b="15719" l="8910" r="10891" t="15965"/>
          <a:stretch/>
        </p:blipFill>
        <p:spPr>
          <a:xfrm>
            <a:off x="8144123" y="81159"/>
            <a:ext cx="818587" cy="697314"/>
          </a:xfrm>
          <a:prstGeom prst="rect">
            <a:avLst/>
          </a:prstGeom>
          <a:noFill/>
          <a:ln>
            <a:noFill/>
          </a:ln>
        </p:spPr>
      </p:pic>
      <p:pic>
        <p:nvPicPr>
          <p:cNvPr id="940" name="Google Shape;940;p103"/>
          <p:cNvPicPr preferRelativeResize="0"/>
          <p:nvPr/>
        </p:nvPicPr>
        <p:blipFill rotWithShape="1">
          <a:blip r:embed="rId4">
            <a:alphaModFix/>
          </a:blip>
          <a:srcRect b="0" l="0" r="0" t="0"/>
          <a:stretch/>
        </p:blipFill>
        <p:spPr>
          <a:xfrm>
            <a:off x="237596" y="81159"/>
            <a:ext cx="548142" cy="697314"/>
          </a:xfrm>
          <a:prstGeom prst="rect">
            <a:avLst/>
          </a:prstGeom>
          <a:noFill/>
          <a:ln>
            <a:noFill/>
          </a:ln>
        </p:spPr>
      </p:pic>
      <p:cxnSp>
        <p:nvCxnSpPr>
          <p:cNvPr id="941" name="Google Shape;941;p103"/>
          <p:cNvCxnSpPr/>
          <p:nvPr/>
        </p:nvCxnSpPr>
        <p:spPr>
          <a:xfrm>
            <a:off x="237596" y="778473"/>
            <a:ext cx="8594325" cy="0"/>
          </a:xfrm>
          <a:prstGeom prst="straightConnector1">
            <a:avLst/>
          </a:prstGeom>
          <a:noFill/>
          <a:ln cap="flat" cmpd="sng" w="57150">
            <a:solidFill>
              <a:srgbClr val="A5A5A5"/>
            </a:solidFill>
            <a:prstDash val="solid"/>
            <a:round/>
            <a:headEnd len="sm" w="sm" type="none"/>
            <a:tailEnd len="sm" w="sm" type="none"/>
          </a:ln>
        </p:spPr>
      </p:cxnSp>
      <p:cxnSp>
        <p:nvCxnSpPr>
          <p:cNvPr id="942" name="Google Shape;942;p103"/>
          <p:cNvCxnSpPr/>
          <p:nvPr/>
        </p:nvCxnSpPr>
        <p:spPr>
          <a:xfrm>
            <a:off x="237596" y="4697472"/>
            <a:ext cx="8594325" cy="0"/>
          </a:xfrm>
          <a:prstGeom prst="straightConnector1">
            <a:avLst/>
          </a:prstGeom>
          <a:noFill/>
          <a:ln cap="flat" cmpd="sng" w="57150">
            <a:solidFill>
              <a:srgbClr val="2E75B5"/>
            </a:solidFill>
            <a:prstDash val="solid"/>
            <a:round/>
            <a:headEnd len="sm" w="sm" type="none"/>
            <a:tailEnd len="sm" w="sm" type="none"/>
          </a:ln>
        </p:spPr>
      </p:cxnSp>
      <p:sp>
        <p:nvSpPr>
          <p:cNvPr id="943" name="Google Shape;943;p103"/>
          <p:cNvSpPr txBox="1"/>
          <p:nvPr>
            <p:ph idx="11" type="ftr"/>
          </p:nvPr>
        </p:nvSpPr>
        <p:spPr>
          <a:xfrm>
            <a:off x="1143000" y="4767263"/>
            <a:ext cx="6858000" cy="273825"/>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i="1" lang="en" sz="1400" u="none" cap="none" strike="noStrike">
                <a:solidFill>
                  <a:schemeClr val="lt1"/>
                </a:solidFill>
                <a:latin typeface="Calibri"/>
                <a:ea typeface="Calibri"/>
                <a:cs typeface="Calibri"/>
                <a:sym typeface="Calibri"/>
              </a:rPr>
              <a:t>Innovate – Inform – Influence – Impact – Inspire</a:t>
            </a:r>
            <a:endParaRPr b="1" i="1" sz="1400" u="none" cap="none" strike="noStrike">
              <a:solidFill>
                <a:schemeClr val="lt1"/>
              </a:solidFill>
              <a:latin typeface="Calibri"/>
              <a:ea typeface="Calibri"/>
              <a:cs typeface="Calibri"/>
              <a:sym typeface="Calibri"/>
            </a:endParaRPr>
          </a:p>
        </p:txBody>
      </p:sp>
      <p:sp>
        <p:nvSpPr>
          <p:cNvPr id="944" name="Google Shape;944;p103"/>
          <p:cNvSpPr txBox="1"/>
          <p:nvPr>
            <p:ph type="title"/>
          </p:nvPr>
        </p:nvSpPr>
        <p:spPr>
          <a:xfrm>
            <a:off x="2676910" y="95944"/>
            <a:ext cx="5416650" cy="696375"/>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300"/>
              <a:buNone/>
            </a:pPr>
            <a:r>
              <a:rPr b="1" lang="en">
                <a:solidFill>
                  <a:schemeClr val="lt1"/>
                </a:solidFill>
                <a:latin typeface="Trebuchet MS"/>
                <a:ea typeface="Trebuchet MS"/>
                <a:cs typeface="Trebuchet MS"/>
                <a:sym typeface="Trebuchet MS"/>
              </a:rPr>
              <a:t>Opportunities</a:t>
            </a:r>
            <a:endParaRPr/>
          </a:p>
        </p:txBody>
      </p:sp>
      <p:sp>
        <p:nvSpPr>
          <p:cNvPr id="945" name="Google Shape;945;p103"/>
          <p:cNvSpPr txBox="1"/>
          <p:nvPr/>
        </p:nvSpPr>
        <p:spPr>
          <a:xfrm>
            <a:off x="568913" y="999169"/>
            <a:ext cx="7528500" cy="3680550"/>
          </a:xfrm>
          <a:prstGeom prst="rect">
            <a:avLst/>
          </a:prstGeom>
          <a:noFill/>
          <a:ln>
            <a:noFill/>
          </a:ln>
        </p:spPr>
        <p:txBody>
          <a:bodyPr anchorCtr="0" anchor="t" bIns="34275" lIns="68575" spcFirstLastPara="1" rIns="68575" wrap="square" tIns="34275">
            <a:normAutofit fontScale="40000" lnSpcReduction="20000"/>
          </a:bodyPr>
          <a:lstStyle/>
          <a:p>
            <a:pPr indent="0" lvl="0" marL="0" marR="0" rtl="0" algn="l">
              <a:lnSpc>
                <a:spcPct val="90000"/>
              </a:lnSpc>
              <a:spcBef>
                <a:spcPts val="800"/>
              </a:spcBef>
              <a:spcAft>
                <a:spcPts val="0"/>
              </a:spcAft>
              <a:buNone/>
            </a:pPr>
            <a:r>
              <a:rPr b="1" lang="en" sz="3700">
                <a:solidFill>
                  <a:schemeClr val="lt1"/>
                </a:solidFill>
                <a:latin typeface="Trebuchet MS"/>
                <a:ea typeface="Trebuchet MS"/>
                <a:cs typeface="Trebuchet MS"/>
                <a:sym typeface="Trebuchet MS"/>
              </a:rPr>
              <a:t>Research</a:t>
            </a:r>
            <a:endParaRPr b="1" sz="3700">
              <a:solidFill>
                <a:schemeClr val="lt1"/>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t/>
            </a:r>
            <a:endParaRPr b="1" sz="3700">
              <a:solidFill>
                <a:schemeClr val="lt1"/>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b="1" lang="en" sz="3700">
                <a:solidFill>
                  <a:schemeClr val="lt1"/>
                </a:solidFill>
                <a:latin typeface="Trebuchet MS"/>
                <a:ea typeface="Trebuchet MS"/>
                <a:cs typeface="Trebuchet MS"/>
                <a:sym typeface="Trebuchet MS"/>
              </a:rPr>
              <a:t>Education</a:t>
            </a:r>
            <a:endParaRPr b="1" sz="3700">
              <a:solidFill>
                <a:schemeClr val="lt1"/>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t/>
            </a:r>
            <a:endParaRPr b="1" sz="3700">
              <a:solidFill>
                <a:schemeClr val="lt1"/>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b="1" lang="en" sz="3700">
                <a:solidFill>
                  <a:schemeClr val="lt1"/>
                </a:solidFill>
                <a:latin typeface="Trebuchet MS"/>
                <a:ea typeface="Trebuchet MS"/>
                <a:cs typeface="Trebuchet MS"/>
                <a:sym typeface="Trebuchet MS"/>
              </a:rPr>
              <a:t>Mentorship</a:t>
            </a:r>
            <a:endParaRPr b="1" sz="3700">
              <a:solidFill>
                <a:schemeClr val="lt1"/>
              </a:solidFill>
              <a:latin typeface="Trebuchet MS"/>
              <a:ea typeface="Trebuchet MS"/>
              <a:cs typeface="Trebuchet MS"/>
              <a:sym typeface="Trebuchet MS"/>
            </a:endParaRPr>
          </a:p>
          <a:p>
            <a:pPr indent="-119379" lvl="0" marL="177800" marR="0" rtl="0" algn="l">
              <a:lnSpc>
                <a:spcPct val="90000"/>
              </a:lnSpc>
              <a:spcBef>
                <a:spcPts val="800"/>
              </a:spcBef>
              <a:spcAft>
                <a:spcPts val="0"/>
              </a:spcAft>
              <a:buClr>
                <a:schemeClr val="lt1"/>
              </a:buClr>
              <a:buSzPct val="100000"/>
              <a:buFont typeface="Trebuchet MS"/>
              <a:buChar char="•"/>
            </a:pPr>
            <a:r>
              <a:rPr lang="en" sz="3200">
                <a:solidFill>
                  <a:schemeClr val="lt1"/>
                </a:solidFill>
                <a:latin typeface="Trebuchet MS"/>
                <a:ea typeface="Trebuchet MS"/>
                <a:cs typeface="Trebuchet MS"/>
                <a:sym typeface="Trebuchet MS"/>
              </a:rPr>
              <a:t>Space Operation Officers</a:t>
            </a:r>
            <a:endParaRPr sz="3200">
              <a:solidFill>
                <a:schemeClr val="lt1"/>
              </a:solidFill>
              <a:latin typeface="Trebuchet MS"/>
              <a:ea typeface="Trebuchet MS"/>
              <a:cs typeface="Trebuchet MS"/>
              <a:sym typeface="Trebuchet MS"/>
            </a:endParaRPr>
          </a:p>
          <a:p>
            <a:pPr indent="-119379" lvl="0" marL="177800" marR="0" rtl="0" algn="l">
              <a:lnSpc>
                <a:spcPct val="90000"/>
              </a:lnSpc>
              <a:spcBef>
                <a:spcPts val="800"/>
              </a:spcBef>
              <a:spcAft>
                <a:spcPts val="0"/>
              </a:spcAft>
              <a:buClr>
                <a:schemeClr val="lt1"/>
              </a:buClr>
              <a:buSzPct val="100000"/>
              <a:buFont typeface="Trebuchet MS"/>
              <a:buChar char="•"/>
            </a:pPr>
            <a:r>
              <a:rPr lang="en" sz="3200">
                <a:solidFill>
                  <a:schemeClr val="lt1"/>
                </a:solidFill>
                <a:latin typeface="Trebuchet MS"/>
                <a:ea typeface="Trebuchet MS"/>
                <a:cs typeface="Trebuchet MS"/>
                <a:sym typeface="Trebuchet MS"/>
              </a:rPr>
              <a:t>Cyber Officers</a:t>
            </a:r>
            <a:endParaRPr sz="3200">
              <a:solidFill>
                <a:schemeClr val="lt1"/>
              </a:solidFill>
              <a:latin typeface="Trebuchet MS"/>
              <a:ea typeface="Trebuchet MS"/>
              <a:cs typeface="Trebuchet MS"/>
              <a:sym typeface="Trebuchet MS"/>
            </a:endParaRPr>
          </a:p>
          <a:p>
            <a:pPr indent="-119379" lvl="0" marL="177800" marR="0" rtl="0" algn="l">
              <a:lnSpc>
                <a:spcPct val="90000"/>
              </a:lnSpc>
              <a:spcBef>
                <a:spcPts val="800"/>
              </a:spcBef>
              <a:spcAft>
                <a:spcPts val="0"/>
              </a:spcAft>
              <a:buClr>
                <a:schemeClr val="lt1"/>
              </a:buClr>
              <a:buSzPct val="100000"/>
              <a:buFont typeface="Trebuchet MS"/>
              <a:buChar char="•"/>
            </a:pPr>
            <a:r>
              <a:rPr lang="en" sz="3200">
                <a:solidFill>
                  <a:schemeClr val="lt1"/>
                </a:solidFill>
                <a:latin typeface="Trebuchet MS"/>
                <a:ea typeface="Trebuchet MS"/>
                <a:cs typeface="Trebuchet MS"/>
                <a:sym typeface="Trebuchet MS"/>
              </a:rPr>
              <a:t>Developmental Engineers</a:t>
            </a:r>
            <a:endParaRPr sz="3200">
              <a:solidFill>
                <a:schemeClr val="lt1"/>
              </a:solidFill>
              <a:latin typeface="Trebuchet MS"/>
              <a:ea typeface="Trebuchet MS"/>
              <a:cs typeface="Trebuchet MS"/>
              <a:sym typeface="Trebuchet MS"/>
            </a:endParaRPr>
          </a:p>
          <a:p>
            <a:pPr indent="-119379" lvl="0" marL="177800" marR="0" rtl="0" algn="l">
              <a:lnSpc>
                <a:spcPct val="90000"/>
              </a:lnSpc>
              <a:spcBef>
                <a:spcPts val="800"/>
              </a:spcBef>
              <a:spcAft>
                <a:spcPts val="0"/>
              </a:spcAft>
              <a:buClr>
                <a:schemeClr val="lt1"/>
              </a:buClr>
              <a:buSzPct val="100000"/>
              <a:buFont typeface="Trebuchet MS"/>
              <a:buChar char="•"/>
            </a:pPr>
            <a:r>
              <a:rPr lang="en" sz="3200">
                <a:solidFill>
                  <a:schemeClr val="lt1"/>
                </a:solidFill>
                <a:latin typeface="Trebuchet MS"/>
                <a:ea typeface="Trebuchet MS"/>
                <a:cs typeface="Trebuchet MS"/>
                <a:sym typeface="Trebuchet MS"/>
              </a:rPr>
              <a:t>Intelligence Officers</a:t>
            </a:r>
            <a:endParaRPr sz="3200">
              <a:solidFill>
                <a:schemeClr val="lt1"/>
              </a:solidFill>
              <a:latin typeface="Trebuchet MS"/>
              <a:ea typeface="Trebuchet MS"/>
              <a:cs typeface="Trebuchet MS"/>
              <a:sym typeface="Trebuchet MS"/>
            </a:endParaRPr>
          </a:p>
          <a:p>
            <a:pPr indent="-119379" lvl="0" marL="177800" marR="0" rtl="0" algn="l">
              <a:lnSpc>
                <a:spcPct val="90000"/>
              </a:lnSpc>
              <a:spcBef>
                <a:spcPts val="800"/>
              </a:spcBef>
              <a:spcAft>
                <a:spcPts val="0"/>
              </a:spcAft>
              <a:buClr>
                <a:schemeClr val="lt1"/>
              </a:buClr>
              <a:buSzPct val="100000"/>
              <a:buFont typeface="Trebuchet MS"/>
              <a:buChar char="•"/>
            </a:pPr>
            <a:r>
              <a:rPr lang="en" sz="3200">
                <a:solidFill>
                  <a:schemeClr val="lt1"/>
                </a:solidFill>
                <a:latin typeface="Trebuchet MS"/>
                <a:ea typeface="Trebuchet MS"/>
                <a:cs typeface="Trebuchet MS"/>
                <a:sym typeface="Trebuchet MS"/>
              </a:rPr>
              <a:t>Acquisitions</a:t>
            </a:r>
            <a:endParaRPr sz="3200">
              <a:solidFill>
                <a:schemeClr val="lt1"/>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t/>
            </a:r>
            <a:endParaRPr sz="3200">
              <a:solidFill>
                <a:schemeClr val="lt1"/>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b="1" lang="en" sz="3700">
                <a:solidFill>
                  <a:schemeClr val="lt1"/>
                </a:solidFill>
                <a:latin typeface="Trebuchet MS"/>
                <a:ea typeface="Trebuchet MS"/>
                <a:cs typeface="Trebuchet MS"/>
                <a:sym typeface="Trebuchet MS"/>
              </a:rPr>
              <a:t>Wargaming</a:t>
            </a:r>
            <a:endParaRPr b="1" sz="3700">
              <a:solidFill>
                <a:schemeClr val="lt1"/>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t/>
            </a:r>
            <a:endParaRPr b="1" sz="3700">
              <a:solidFill>
                <a:schemeClr val="lt1"/>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b="1" lang="en" sz="3700">
                <a:solidFill>
                  <a:schemeClr val="lt1"/>
                </a:solidFill>
                <a:latin typeface="Trebuchet MS"/>
                <a:ea typeface="Trebuchet MS"/>
                <a:cs typeface="Trebuchet MS"/>
                <a:sym typeface="Trebuchet MS"/>
              </a:rPr>
              <a:t>Cyberwarfare</a:t>
            </a:r>
            <a:endParaRPr b="0" i="0" sz="4100" u="none" cap="none" strike="noStrike">
              <a:solidFill>
                <a:schemeClr val="lt1"/>
              </a:solidFill>
              <a:latin typeface="Trebuchet MS"/>
              <a:ea typeface="Trebuchet MS"/>
              <a:cs typeface="Trebuchet MS"/>
              <a:sym typeface="Trebuchet MS"/>
            </a:endParaRPr>
          </a:p>
        </p:txBody>
      </p:sp>
      <p:pic>
        <p:nvPicPr>
          <p:cNvPr id="946" name="Google Shape;946;p103"/>
          <p:cNvPicPr preferRelativeResize="0"/>
          <p:nvPr/>
        </p:nvPicPr>
        <p:blipFill>
          <a:blip r:embed="rId5">
            <a:alphaModFix/>
          </a:blip>
          <a:stretch>
            <a:fillRect/>
          </a:stretch>
        </p:blipFill>
        <p:spPr>
          <a:xfrm>
            <a:off x="2676919" y="1516500"/>
            <a:ext cx="1865400" cy="2256690"/>
          </a:xfrm>
          <a:prstGeom prst="rect">
            <a:avLst/>
          </a:prstGeom>
          <a:noFill/>
          <a:ln>
            <a:noFill/>
          </a:ln>
        </p:spPr>
      </p:pic>
      <p:pic>
        <p:nvPicPr>
          <p:cNvPr id="947" name="Google Shape;947;p103"/>
          <p:cNvPicPr preferRelativeResize="0"/>
          <p:nvPr/>
        </p:nvPicPr>
        <p:blipFill>
          <a:blip r:embed="rId6">
            <a:alphaModFix/>
          </a:blip>
          <a:stretch>
            <a:fillRect/>
          </a:stretch>
        </p:blipFill>
        <p:spPr>
          <a:xfrm>
            <a:off x="4542320" y="1083709"/>
            <a:ext cx="1431506" cy="1670080"/>
          </a:xfrm>
          <a:prstGeom prst="rect">
            <a:avLst/>
          </a:prstGeom>
          <a:noFill/>
          <a:ln>
            <a:noFill/>
          </a:ln>
        </p:spPr>
      </p:pic>
      <p:pic>
        <p:nvPicPr>
          <p:cNvPr id="948" name="Google Shape;948;p103"/>
          <p:cNvPicPr preferRelativeResize="0"/>
          <p:nvPr/>
        </p:nvPicPr>
        <p:blipFill>
          <a:blip r:embed="rId7">
            <a:alphaModFix/>
          </a:blip>
          <a:stretch>
            <a:fillRect/>
          </a:stretch>
        </p:blipFill>
        <p:spPr>
          <a:xfrm>
            <a:off x="4520364" y="3064509"/>
            <a:ext cx="1475400" cy="1392036"/>
          </a:xfrm>
          <a:prstGeom prst="rect">
            <a:avLst/>
          </a:prstGeom>
          <a:noFill/>
          <a:ln>
            <a:noFill/>
          </a:ln>
        </p:spPr>
      </p:pic>
      <p:pic>
        <p:nvPicPr>
          <p:cNvPr id="949" name="Google Shape;949;p103"/>
          <p:cNvPicPr preferRelativeResize="0"/>
          <p:nvPr/>
        </p:nvPicPr>
        <p:blipFill rotWithShape="1">
          <a:blip r:embed="rId8">
            <a:alphaModFix/>
          </a:blip>
          <a:srcRect b="0" l="0" r="0" t="0"/>
          <a:stretch/>
        </p:blipFill>
        <p:spPr>
          <a:xfrm>
            <a:off x="6795563" y="2919995"/>
            <a:ext cx="1646802" cy="1670081"/>
          </a:xfrm>
          <a:prstGeom prst="rect">
            <a:avLst/>
          </a:prstGeom>
          <a:noFill/>
          <a:ln>
            <a:noFill/>
          </a:ln>
        </p:spPr>
      </p:pic>
      <p:pic>
        <p:nvPicPr>
          <p:cNvPr id="950" name="Google Shape;950;p103"/>
          <p:cNvPicPr preferRelativeResize="0"/>
          <p:nvPr/>
        </p:nvPicPr>
        <p:blipFill>
          <a:blip r:embed="rId9">
            <a:alphaModFix/>
          </a:blip>
          <a:stretch>
            <a:fillRect/>
          </a:stretch>
        </p:blipFill>
        <p:spPr>
          <a:xfrm>
            <a:off x="6358065" y="921300"/>
            <a:ext cx="2521805" cy="1891313"/>
          </a:xfrm>
          <a:prstGeom prst="rect">
            <a:avLst/>
          </a:prstGeom>
          <a:noFill/>
          <a:ln>
            <a:noFill/>
          </a:ln>
        </p:spPr>
      </p:pic>
      <p:pic>
        <p:nvPicPr>
          <p:cNvPr id="951" name="Google Shape;951;p103"/>
          <p:cNvPicPr preferRelativeResize="0"/>
          <p:nvPr/>
        </p:nvPicPr>
        <p:blipFill>
          <a:blip r:embed="rId10">
            <a:alphaModFix/>
          </a:blip>
          <a:stretch>
            <a:fillRect/>
          </a:stretch>
        </p:blipFill>
        <p:spPr>
          <a:xfrm>
            <a:off x="4452546" y="3061450"/>
            <a:ext cx="1865399" cy="139814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pic>
        <p:nvPicPr>
          <p:cNvPr id="956" name="Google Shape;956;p104"/>
          <p:cNvPicPr preferRelativeResize="0"/>
          <p:nvPr/>
        </p:nvPicPr>
        <p:blipFill rotWithShape="1">
          <a:blip r:embed="rId3">
            <a:alphaModFix/>
          </a:blip>
          <a:srcRect b="15719" l="8910" r="10891" t="15965"/>
          <a:stretch/>
        </p:blipFill>
        <p:spPr>
          <a:xfrm>
            <a:off x="8144123" y="81159"/>
            <a:ext cx="818587" cy="697314"/>
          </a:xfrm>
          <a:prstGeom prst="rect">
            <a:avLst/>
          </a:prstGeom>
          <a:noFill/>
          <a:ln>
            <a:noFill/>
          </a:ln>
        </p:spPr>
      </p:pic>
      <p:pic>
        <p:nvPicPr>
          <p:cNvPr id="957" name="Google Shape;957;p104"/>
          <p:cNvPicPr preferRelativeResize="0"/>
          <p:nvPr/>
        </p:nvPicPr>
        <p:blipFill rotWithShape="1">
          <a:blip r:embed="rId4">
            <a:alphaModFix/>
          </a:blip>
          <a:srcRect b="0" l="0" r="0" t="0"/>
          <a:stretch/>
        </p:blipFill>
        <p:spPr>
          <a:xfrm>
            <a:off x="237596" y="81159"/>
            <a:ext cx="548142" cy="697314"/>
          </a:xfrm>
          <a:prstGeom prst="rect">
            <a:avLst/>
          </a:prstGeom>
          <a:noFill/>
          <a:ln>
            <a:noFill/>
          </a:ln>
        </p:spPr>
      </p:pic>
      <p:cxnSp>
        <p:nvCxnSpPr>
          <p:cNvPr id="958" name="Google Shape;958;p104"/>
          <p:cNvCxnSpPr/>
          <p:nvPr/>
        </p:nvCxnSpPr>
        <p:spPr>
          <a:xfrm>
            <a:off x="237596" y="778473"/>
            <a:ext cx="8594325" cy="0"/>
          </a:xfrm>
          <a:prstGeom prst="straightConnector1">
            <a:avLst/>
          </a:prstGeom>
          <a:noFill/>
          <a:ln cap="flat" cmpd="sng" w="57150">
            <a:solidFill>
              <a:srgbClr val="A5A5A5"/>
            </a:solidFill>
            <a:prstDash val="solid"/>
            <a:round/>
            <a:headEnd len="sm" w="sm" type="none"/>
            <a:tailEnd len="sm" w="sm" type="none"/>
          </a:ln>
        </p:spPr>
      </p:cxnSp>
      <p:cxnSp>
        <p:nvCxnSpPr>
          <p:cNvPr id="959" name="Google Shape;959;p104"/>
          <p:cNvCxnSpPr/>
          <p:nvPr/>
        </p:nvCxnSpPr>
        <p:spPr>
          <a:xfrm>
            <a:off x="237596" y="4697472"/>
            <a:ext cx="8594325" cy="0"/>
          </a:xfrm>
          <a:prstGeom prst="straightConnector1">
            <a:avLst/>
          </a:prstGeom>
          <a:noFill/>
          <a:ln cap="flat" cmpd="sng" w="57150">
            <a:solidFill>
              <a:srgbClr val="2E75B5"/>
            </a:solidFill>
            <a:prstDash val="solid"/>
            <a:round/>
            <a:headEnd len="sm" w="sm" type="none"/>
            <a:tailEnd len="sm" w="sm" type="none"/>
          </a:ln>
        </p:spPr>
      </p:cxnSp>
      <p:sp>
        <p:nvSpPr>
          <p:cNvPr id="960" name="Google Shape;960;p104"/>
          <p:cNvSpPr txBox="1"/>
          <p:nvPr>
            <p:ph idx="11" type="ftr"/>
          </p:nvPr>
        </p:nvSpPr>
        <p:spPr>
          <a:xfrm>
            <a:off x="1143000" y="4767263"/>
            <a:ext cx="6858000" cy="273825"/>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i="1" lang="en" sz="1400" u="none" cap="none" strike="noStrike">
                <a:solidFill>
                  <a:schemeClr val="lt1"/>
                </a:solidFill>
                <a:latin typeface="Calibri"/>
                <a:ea typeface="Calibri"/>
                <a:cs typeface="Calibri"/>
                <a:sym typeface="Calibri"/>
              </a:rPr>
              <a:t>Innovate – Inform – Influence – Impact – Inspire</a:t>
            </a:r>
            <a:endParaRPr b="1" i="1" sz="1400" u="none" cap="none" strike="noStrike">
              <a:solidFill>
                <a:schemeClr val="lt1"/>
              </a:solidFill>
              <a:latin typeface="Calibri"/>
              <a:ea typeface="Calibri"/>
              <a:cs typeface="Calibri"/>
              <a:sym typeface="Calibri"/>
            </a:endParaRPr>
          </a:p>
        </p:txBody>
      </p:sp>
      <p:sp>
        <p:nvSpPr>
          <p:cNvPr id="961" name="Google Shape;961;p104"/>
          <p:cNvSpPr txBox="1"/>
          <p:nvPr>
            <p:ph type="title"/>
          </p:nvPr>
        </p:nvSpPr>
        <p:spPr>
          <a:xfrm>
            <a:off x="2676910" y="95944"/>
            <a:ext cx="5416650" cy="696375"/>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300"/>
              <a:buNone/>
            </a:pPr>
            <a:r>
              <a:rPr b="1" lang="en">
                <a:solidFill>
                  <a:schemeClr val="lt1"/>
                </a:solidFill>
                <a:latin typeface="Trebuchet MS"/>
                <a:ea typeface="Trebuchet MS"/>
                <a:cs typeface="Trebuchet MS"/>
                <a:sym typeface="Trebuchet MS"/>
              </a:rPr>
              <a:t>How to </a:t>
            </a:r>
            <a:r>
              <a:rPr b="1" lang="en">
                <a:solidFill>
                  <a:schemeClr val="lt1"/>
                </a:solidFill>
                <a:latin typeface="Trebuchet MS"/>
                <a:ea typeface="Trebuchet MS"/>
                <a:cs typeface="Trebuchet MS"/>
                <a:sym typeface="Trebuchet MS"/>
              </a:rPr>
              <a:t>join</a:t>
            </a:r>
            <a:endParaRPr/>
          </a:p>
        </p:txBody>
      </p:sp>
      <p:sp>
        <p:nvSpPr>
          <p:cNvPr id="962" name="Google Shape;962;p104"/>
          <p:cNvSpPr txBox="1"/>
          <p:nvPr/>
        </p:nvSpPr>
        <p:spPr>
          <a:xfrm>
            <a:off x="568913" y="999169"/>
            <a:ext cx="7528500" cy="3680550"/>
          </a:xfrm>
          <a:prstGeom prst="rect">
            <a:avLst/>
          </a:prstGeom>
          <a:noFill/>
          <a:ln>
            <a:noFill/>
          </a:ln>
        </p:spPr>
        <p:txBody>
          <a:bodyPr anchorCtr="0" anchor="t" bIns="34275" lIns="68575" spcFirstLastPara="1" rIns="68575" wrap="square" tIns="34275">
            <a:normAutofit fontScale="77500" lnSpcReduction="20000"/>
          </a:bodyPr>
          <a:lstStyle/>
          <a:p>
            <a:pPr indent="0" lvl="1" marL="0" marR="0" rtl="0" algn="l">
              <a:lnSpc>
                <a:spcPct val="90000"/>
              </a:lnSpc>
              <a:spcBef>
                <a:spcPts val="400"/>
              </a:spcBef>
              <a:spcAft>
                <a:spcPts val="0"/>
              </a:spcAft>
              <a:buClr>
                <a:schemeClr val="lt1"/>
              </a:buClr>
              <a:buSzPct val="85714"/>
              <a:buFont typeface="Trebuchet MS"/>
              <a:buNone/>
            </a:pPr>
            <a:r>
              <a:t/>
            </a:r>
            <a:endParaRPr b="1" sz="2100">
              <a:solidFill>
                <a:schemeClr val="lt1"/>
              </a:solidFill>
              <a:latin typeface="Trebuchet MS"/>
              <a:ea typeface="Trebuchet MS"/>
              <a:cs typeface="Trebuchet MS"/>
              <a:sym typeface="Trebuchet MS"/>
            </a:endParaRPr>
          </a:p>
          <a:p>
            <a:pPr indent="0" lvl="1" marL="0" marR="0" rtl="0" algn="l">
              <a:lnSpc>
                <a:spcPct val="90000"/>
              </a:lnSpc>
              <a:spcBef>
                <a:spcPts val="400"/>
              </a:spcBef>
              <a:spcAft>
                <a:spcPts val="0"/>
              </a:spcAft>
              <a:buClr>
                <a:schemeClr val="lt1"/>
              </a:buClr>
              <a:buSzPct val="85714"/>
              <a:buFont typeface="Trebuchet MS"/>
              <a:buNone/>
            </a:pPr>
            <a:r>
              <a:t/>
            </a:r>
            <a:endParaRPr b="1" sz="2100">
              <a:solidFill>
                <a:schemeClr val="lt1"/>
              </a:solidFill>
              <a:latin typeface="Trebuchet MS"/>
              <a:ea typeface="Trebuchet MS"/>
              <a:cs typeface="Trebuchet MS"/>
              <a:sym typeface="Trebuchet MS"/>
            </a:endParaRPr>
          </a:p>
          <a:p>
            <a:pPr indent="0" lvl="1" marL="0" marR="0" rtl="0" algn="l">
              <a:lnSpc>
                <a:spcPct val="90000"/>
              </a:lnSpc>
              <a:spcBef>
                <a:spcPts val="400"/>
              </a:spcBef>
              <a:spcAft>
                <a:spcPts val="0"/>
              </a:spcAft>
              <a:buClr>
                <a:schemeClr val="lt1"/>
              </a:buClr>
              <a:buSzPct val="81818"/>
              <a:buFont typeface="Trebuchet MS"/>
              <a:buNone/>
            </a:pPr>
            <a:r>
              <a:t/>
            </a:r>
            <a:endParaRPr b="1" sz="2200">
              <a:solidFill>
                <a:schemeClr val="lt1"/>
              </a:solidFill>
              <a:latin typeface="Trebuchet MS"/>
              <a:ea typeface="Trebuchet MS"/>
              <a:cs typeface="Trebuchet MS"/>
              <a:sym typeface="Trebuchet MS"/>
            </a:endParaRPr>
          </a:p>
          <a:p>
            <a:pPr indent="0" lvl="1" marL="0" marR="0" rtl="0" algn="l">
              <a:lnSpc>
                <a:spcPct val="90000"/>
              </a:lnSpc>
              <a:spcBef>
                <a:spcPts val="400"/>
              </a:spcBef>
              <a:spcAft>
                <a:spcPts val="0"/>
              </a:spcAft>
              <a:buClr>
                <a:schemeClr val="lt1"/>
              </a:buClr>
              <a:buSzPct val="81818"/>
              <a:buFont typeface="Trebuchet MS"/>
              <a:buNone/>
            </a:pPr>
            <a:r>
              <a:rPr lang="en" sz="2200">
                <a:solidFill>
                  <a:schemeClr val="lt1"/>
                </a:solidFill>
                <a:latin typeface="Trebuchet MS"/>
                <a:ea typeface="Trebuchet MS"/>
                <a:cs typeface="Trebuchet MS"/>
                <a:sym typeface="Trebuchet MS"/>
              </a:rPr>
              <a:t>Join our Slack channel</a:t>
            </a:r>
            <a:endParaRPr sz="2200">
              <a:solidFill>
                <a:schemeClr val="lt1"/>
              </a:solidFill>
              <a:latin typeface="Trebuchet MS"/>
              <a:ea typeface="Trebuchet MS"/>
              <a:cs typeface="Trebuchet MS"/>
              <a:sym typeface="Trebuchet MS"/>
            </a:endParaRPr>
          </a:p>
          <a:p>
            <a:pPr indent="0" lvl="1" marL="0" marR="0" rtl="0" algn="l">
              <a:lnSpc>
                <a:spcPct val="90000"/>
              </a:lnSpc>
              <a:spcBef>
                <a:spcPts val="400"/>
              </a:spcBef>
              <a:spcAft>
                <a:spcPts val="0"/>
              </a:spcAft>
              <a:buClr>
                <a:schemeClr val="lt1"/>
              </a:buClr>
              <a:buSzPct val="81818"/>
              <a:buFont typeface="Trebuchet MS"/>
              <a:buNone/>
            </a:pPr>
            <a:r>
              <a:t/>
            </a:r>
            <a:endParaRPr b="1" sz="2200">
              <a:solidFill>
                <a:schemeClr val="lt1"/>
              </a:solidFill>
              <a:latin typeface="Trebuchet MS"/>
              <a:ea typeface="Trebuchet MS"/>
              <a:cs typeface="Trebuchet MS"/>
              <a:sym typeface="Trebuchet MS"/>
            </a:endParaRPr>
          </a:p>
          <a:p>
            <a:pPr indent="0" lvl="1" marL="0" marR="0" rtl="0" algn="l">
              <a:lnSpc>
                <a:spcPct val="90000"/>
              </a:lnSpc>
              <a:spcBef>
                <a:spcPts val="400"/>
              </a:spcBef>
              <a:spcAft>
                <a:spcPts val="0"/>
              </a:spcAft>
              <a:buClr>
                <a:schemeClr val="lt1"/>
              </a:buClr>
              <a:buSzPct val="81818"/>
              <a:buFont typeface="Trebuchet MS"/>
              <a:buNone/>
            </a:pPr>
            <a:r>
              <a:rPr lang="en" sz="2200">
                <a:solidFill>
                  <a:schemeClr val="lt1"/>
                </a:solidFill>
                <a:latin typeface="Trebuchet MS"/>
                <a:ea typeface="Trebuchet MS"/>
                <a:cs typeface="Trebuchet MS"/>
                <a:sym typeface="Trebuchet MS"/>
              </a:rPr>
              <a:t>Meetings on </a:t>
            </a:r>
            <a:r>
              <a:rPr b="1" i="1" lang="en" sz="2200">
                <a:solidFill>
                  <a:schemeClr val="lt1"/>
                </a:solidFill>
                <a:latin typeface="Trebuchet MS"/>
                <a:ea typeface="Trebuchet MS"/>
                <a:cs typeface="Trebuchet MS"/>
                <a:sym typeface="Trebuchet MS"/>
              </a:rPr>
              <a:t>Wednesdays 1600</a:t>
            </a:r>
            <a:endParaRPr b="1" i="1" sz="2200">
              <a:solidFill>
                <a:schemeClr val="lt1"/>
              </a:solidFill>
              <a:latin typeface="Trebuchet MS"/>
              <a:ea typeface="Trebuchet MS"/>
              <a:cs typeface="Trebuchet MS"/>
              <a:sym typeface="Trebuchet MS"/>
            </a:endParaRPr>
          </a:p>
          <a:p>
            <a:pPr indent="0" lvl="1" marL="0" marR="0" rtl="0" algn="l">
              <a:lnSpc>
                <a:spcPct val="90000"/>
              </a:lnSpc>
              <a:spcBef>
                <a:spcPts val="400"/>
              </a:spcBef>
              <a:spcAft>
                <a:spcPts val="0"/>
              </a:spcAft>
              <a:buClr>
                <a:schemeClr val="lt1"/>
              </a:buClr>
              <a:buSzPct val="81818"/>
              <a:buFont typeface="Trebuchet MS"/>
              <a:buNone/>
            </a:pPr>
            <a:r>
              <a:t/>
            </a:r>
            <a:endParaRPr b="1" i="1" sz="2200">
              <a:solidFill>
                <a:schemeClr val="lt1"/>
              </a:solidFill>
              <a:latin typeface="Trebuchet MS"/>
              <a:ea typeface="Trebuchet MS"/>
              <a:cs typeface="Trebuchet MS"/>
              <a:sym typeface="Trebuchet MS"/>
            </a:endParaRPr>
          </a:p>
          <a:p>
            <a:pPr indent="0" lvl="1" marL="0" marR="0" rtl="0" algn="l">
              <a:lnSpc>
                <a:spcPct val="90000"/>
              </a:lnSpc>
              <a:spcBef>
                <a:spcPts val="400"/>
              </a:spcBef>
              <a:spcAft>
                <a:spcPts val="0"/>
              </a:spcAft>
              <a:buClr>
                <a:schemeClr val="lt1"/>
              </a:buClr>
              <a:buSzPct val="81818"/>
              <a:buFont typeface="Trebuchet MS"/>
              <a:buNone/>
            </a:pPr>
            <a:r>
              <a:rPr lang="en" sz="2200">
                <a:solidFill>
                  <a:schemeClr val="lt1"/>
                </a:solidFill>
                <a:latin typeface="Trebuchet MS"/>
                <a:ea typeface="Trebuchet MS"/>
                <a:cs typeface="Trebuchet MS"/>
                <a:sym typeface="Trebuchet MS"/>
              </a:rPr>
              <a:t>Visit our website</a:t>
            </a:r>
            <a:endParaRPr sz="2200">
              <a:solidFill>
                <a:schemeClr val="lt1"/>
              </a:solidFill>
              <a:latin typeface="Trebuchet MS"/>
              <a:ea typeface="Trebuchet MS"/>
              <a:cs typeface="Trebuchet MS"/>
              <a:sym typeface="Trebuchet MS"/>
            </a:endParaRPr>
          </a:p>
          <a:p>
            <a:pPr indent="0" lvl="1" marL="0" marR="0" rtl="0" algn="l">
              <a:lnSpc>
                <a:spcPct val="90000"/>
              </a:lnSpc>
              <a:spcBef>
                <a:spcPts val="400"/>
              </a:spcBef>
              <a:spcAft>
                <a:spcPts val="0"/>
              </a:spcAft>
              <a:buClr>
                <a:schemeClr val="lt1"/>
              </a:buClr>
              <a:buSzPct val="85714"/>
              <a:buFont typeface="Trebuchet MS"/>
              <a:buNone/>
            </a:pPr>
            <a:r>
              <a:t/>
            </a:r>
            <a:endParaRPr b="1" sz="2100">
              <a:solidFill>
                <a:schemeClr val="lt1"/>
              </a:solidFill>
              <a:latin typeface="Trebuchet MS"/>
              <a:ea typeface="Trebuchet MS"/>
              <a:cs typeface="Trebuchet MS"/>
              <a:sym typeface="Trebuchet MS"/>
            </a:endParaRPr>
          </a:p>
          <a:p>
            <a:pPr indent="0" lvl="1" marL="0" marR="0" rtl="0" algn="l">
              <a:lnSpc>
                <a:spcPct val="90000"/>
              </a:lnSpc>
              <a:spcBef>
                <a:spcPts val="400"/>
              </a:spcBef>
              <a:spcAft>
                <a:spcPts val="0"/>
              </a:spcAft>
              <a:buClr>
                <a:schemeClr val="lt1"/>
              </a:buClr>
              <a:buSzPct val="85714"/>
              <a:buFont typeface="Trebuchet MS"/>
              <a:buNone/>
            </a:pPr>
            <a:r>
              <a:rPr b="1" lang="en" sz="2100">
                <a:solidFill>
                  <a:schemeClr val="lt1"/>
                </a:solidFill>
                <a:latin typeface="Trebuchet MS"/>
                <a:ea typeface="Trebuchet MS"/>
                <a:cs typeface="Trebuchet MS"/>
                <a:sym typeface="Trebuchet MS"/>
              </a:rPr>
              <a:t>	</a:t>
            </a:r>
            <a:r>
              <a:rPr i="1" lang="en" sz="2600">
                <a:solidFill>
                  <a:schemeClr val="lt1"/>
                </a:solidFill>
                <a:latin typeface="Trebuchet MS"/>
                <a:ea typeface="Trebuchet MS"/>
                <a:cs typeface="Trebuchet MS"/>
                <a:sym typeface="Trebuchet MS"/>
              </a:rPr>
              <a:t>i5space.com</a:t>
            </a:r>
            <a:endParaRPr i="1" sz="2600">
              <a:solidFill>
                <a:schemeClr val="lt1"/>
              </a:solidFill>
              <a:latin typeface="Trebuchet MS"/>
              <a:ea typeface="Trebuchet MS"/>
              <a:cs typeface="Trebuchet MS"/>
              <a:sym typeface="Trebuchet MS"/>
            </a:endParaRPr>
          </a:p>
          <a:p>
            <a:pPr indent="0" lvl="1" marL="0" marR="0" rtl="0" algn="l">
              <a:lnSpc>
                <a:spcPct val="90000"/>
              </a:lnSpc>
              <a:spcBef>
                <a:spcPts val="400"/>
              </a:spcBef>
              <a:spcAft>
                <a:spcPts val="0"/>
              </a:spcAft>
              <a:buClr>
                <a:schemeClr val="lt1"/>
              </a:buClr>
              <a:buSzPct val="85714"/>
              <a:buFont typeface="Trebuchet MS"/>
              <a:buNone/>
            </a:pPr>
            <a:r>
              <a:t/>
            </a:r>
            <a:endParaRPr sz="2100">
              <a:solidFill>
                <a:schemeClr val="lt1"/>
              </a:solidFill>
              <a:latin typeface="Trebuchet MS"/>
              <a:ea typeface="Trebuchet MS"/>
              <a:cs typeface="Trebuchet MS"/>
              <a:sym typeface="Trebuchet MS"/>
            </a:endParaRPr>
          </a:p>
          <a:p>
            <a:pPr indent="-203200" lvl="1" marL="520700" marR="0" rtl="0" algn="l">
              <a:lnSpc>
                <a:spcPct val="90000"/>
              </a:lnSpc>
              <a:spcBef>
                <a:spcPts val="400"/>
              </a:spcBef>
              <a:spcAft>
                <a:spcPts val="0"/>
              </a:spcAft>
              <a:buClr>
                <a:schemeClr val="lt1"/>
              </a:buClr>
              <a:buSzPct val="100000"/>
              <a:buFont typeface="Trebuchet MS"/>
              <a:buNone/>
            </a:pPr>
            <a:r>
              <a:t/>
            </a:r>
            <a:endParaRPr b="0" i="0" sz="600" u="none" cap="none" strike="noStrike">
              <a:solidFill>
                <a:schemeClr val="lt1"/>
              </a:solidFill>
              <a:latin typeface="Trebuchet MS"/>
              <a:ea typeface="Trebuchet MS"/>
              <a:cs typeface="Trebuchet MS"/>
              <a:sym typeface="Trebuchet MS"/>
            </a:endParaRPr>
          </a:p>
          <a:p>
            <a:pPr indent="0" lvl="0" marL="177800" marR="0" rtl="0" algn="l">
              <a:lnSpc>
                <a:spcPct val="90000"/>
              </a:lnSpc>
              <a:spcBef>
                <a:spcPts val="800"/>
              </a:spcBef>
              <a:spcAft>
                <a:spcPts val="0"/>
              </a:spcAft>
              <a:buClr>
                <a:schemeClr val="lt1"/>
              </a:buClr>
              <a:buSzPct val="100000"/>
              <a:buFont typeface="Trebuchet MS"/>
              <a:buNone/>
            </a:pPr>
            <a:r>
              <a:t/>
            </a:r>
            <a:endParaRPr b="0" i="0" sz="3800" u="none" cap="none" strike="noStrike">
              <a:solidFill>
                <a:schemeClr val="lt1"/>
              </a:solidFill>
              <a:latin typeface="Trebuchet MS"/>
              <a:ea typeface="Trebuchet MS"/>
              <a:cs typeface="Trebuchet MS"/>
              <a:sym typeface="Trebuchet MS"/>
            </a:endParaRPr>
          </a:p>
          <a:p>
            <a:pPr indent="0" lvl="0" marL="177800" marR="0" rtl="0" algn="l">
              <a:lnSpc>
                <a:spcPct val="90000"/>
              </a:lnSpc>
              <a:spcBef>
                <a:spcPts val="800"/>
              </a:spcBef>
              <a:spcAft>
                <a:spcPts val="0"/>
              </a:spcAft>
              <a:buClr>
                <a:schemeClr val="lt1"/>
              </a:buClr>
              <a:buSzPct val="100000"/>
              <a:buFont typeface="Trebuchet MS"/>
              <a:buNone/>
            </a:pPr>
            <a:r>
              <a:t/>
            </a:r>
            <a:endParaRPr b="0" i="0" sz="4100" u="none" cap="none" strike="noStrike">
              <a:solidFill>
                <a:schemeClr val="lt1"/>
              </a:solidFill>
              <a:latin typeface="Trebuchet MS"/>
              <a:ea typeface="Trebuchet MS"/>
              <a:cs typeface="Trebuchet MS"/>
              <a:sym typeface="Trebuchet MS"/>
            </a:endParaRPr>
          </a:p>
        </p:txBody>
      </p:sp>
      <p:pic>
        <p:nvPicPr>
          <p:cNvPr id="963" name="Google Shape;963;p104"/>
          <p:cNvPicPr preferRelativeResize="0"/>
          <p:nvPr/>
        </p:nvPicPr>
        <p:blipFill rotWithShape="1">
          <a:blip r:embed="rId5">
            <a:alphaModFix/>
          </a:blip>
          <a:srcRect b="0" l="-3487" r="19447" t="0"/>
          <a:stretch/>
        </p:blipFill>
        <p:spPr>
          <a:xfrm>
            <a:off x="4477832" y="849694"/>
            <a:ext cx="4104323" cy="379040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105"/>
          <p:cNvPicPr preferRelativeResize="0"/>
          <p:nvPr/>
        </p:nvPicPr>
        <p:blipFill rotWithShape="1">
          <a:blip r:embed="rId3">
            <a:alphaModFix/>
          </a:blip>
          <a:srcRect b="15719" l="8910" r="10891" t="15965"/>
          <a:stretch/>
        </p:blipFill>
        <p:spPr>
          <a:xfrm>
            <a:off x="8144123" y="81159"/>
            <a:ext cx="818587" cy="697314"/>
          </a:xfrm>
          <a:prstGeom prst="rect">
            <a:avLst/>
          </a:prstGeom>
          <a:noFill/>
          <a:ln>
            <a:noFill/>
          </a:ln>
        </p:spPr>
      </p:pic>
      <p:pic>
        <p:nvPicPr>
          <p:cNvPr id="969" name="Google Shape;969;p105"/>
          <p:cNvPicPr preferRelativeResize="0"/>
          <p:nvPr/>
        </p:nvPicPr>
        <p:blipFill rotWithShape="1">
          <a:blip r:embed="rId4">
            <a:alphaModFix/>
          </a:blip>
          <a:srcRect b="0" l="0" r="0" t="0"/>
          <a:stretch/>
        </p:blipFill>
        <p:spPr>
          <a:xfrm>
            <a:off x="237596" y="81159"/>
            <a:ext cx="548142" cy="697314"/>
          </a:xfrm>
          <a:prstGeom prst="rect">
            <a:avLst/>
          </a:prstGeom>
          <a:noFill/>
          <a:ln>
            <a:noFill/>
          </a:ln>
        </p:spPr>
      </p:pic>
      <p:cxnSp>
        <p:nvCxnSpPr>
          <p:cNvPr id="970" name="Google Shape;970;p105"/>
          <p:cNvCxnSpPr/>
          <p:nvPr/>
        </p:nvCxnSpPr>
        <p:spPr>
          <a:xfrm>
            <a:off x="237596" y="778473"/>
            <a:ext cx="8594325" cy="0"/>
          </a:xfrm>
          <a:prstGeom prst="straightConnector1">
            <a:avLst/>
          </a:prstGeom>
          <a:noFill/>
          <a:ln cap="flat" cmpd="sng" w="57150">
            <a:solidFill>
              <a:srgbClr val="A5A5A5"/>
            </a:solidFill>
            <a:prstDash val="solid"/>
            <a:round/>
            <a:headEnd len="sm" w="sm" type="none"/>
            <a:tailEnd len="sm" w="sm" type="none"/>
          </a:ln>
        </p:spPr>
      </p:cxnSp>
      <p:cxnSp>
        <p:nvCxnSpPr>
          <p:cNvPr id="971" name="Google Shape;971;p105"/>
          <p:cNvCxnSpPr/>
          <p:nvPr/>
        </p:nvCxnSpPr>
        <p:spPr>
          <a:xfrm>
            <a:off x="237596" y="4697472"/>
            <a:ext cx="8594325" cy="0"/>
          </a:xfrm>
          <a:prstGeom prst="straightConnector1">
            <a:avLst/>
          </a:prstGeom>
          <a:noFill/>
          <a:ln cap="flat" cmpd="sng" w="57150">
            <a:solidFill>
              <a:srgbClr val="2E75B5"/>
            </a:solidFill>
            <a:prstDash val="solid"/>
            <a:round/>
            <a:headEnd len="sm" w="sm" type="none"/>
            <a:tailEnd len="sm" w="sm" type="none"/>
          </a:ln>
        </p:spPr>
      </p:cxnSp>
      <p:sp>
        <p:nvSpPr>
          <p:cNvPr id="972" name="Google Shape;972;p105"/>
          <p:cNvSpPr txBox="1"/>
          <p:nvPr>
            <p:ph idx="11" type="ftr"/>
          </p:nvPr>
        </p:nvSpPr>
        <p:spPr>
          <a:xfrm>
            <a:off x="1143000" y="4767263"/>
            <a:ext cx="6858000" cy="273825"/>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i="1" lang="en" sz="1400" u="none" cap="none" strike="noStrike">
                <a:solidFill>
                  <a:schemeClr val="lt1"/>
                </a:solidFill>
                <a:latin typeface="Calibri"/>
                <a:ea typeface="Calibri"/>
                <a:cs typeface="Calibri"/>
                <a:sym typeface="Calibri"/>
              </a:rPr>
              <a:t>Innovate – Inform – Influence – Impact – Inspire</a:t>
            </a:r>
            <a:endParaRPr b="1" i="1" sz="1400" u="none" cap="none" strike="noStrike">
              <a:solidFill>
                <a:schemeClr val="lt1"/>
              </a:solidFill>
              <a:latin typeface="Calibri"/>
              <a:ea typeface="Calibri"/>
              <a:cs typeface="Calibri"/>
              <a:sym typeface="Calibri"/>
            </a:endParaRPr>
          </a:p>
        </p:txBody>
      </p:sp>
      <p:sp>
        <p:nvSpPr>
          <p:cNvPr id="973" name="Google Shape;973;p105"/>
          <p:cNvSpPr txBox="1"/>
          <p:nvPr>
            <p:ph type="title"/>
          </p:nvPr>
        </p:nvSpPr>
        <p:spPr>
          <a:xfrm>
            <a:off x="5315709" y="95952"/>
            <a:ext cx="2777850" cy="696375"/>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300"/>
              <a:buFont typeface="Trebuchet MS"/>
              <a:buNone/>
            </a:pPr>
            <a:r>
              <a:rPr b="1" lang="en">
                <a:solidFill>
                  <a:schemeClr val="lt1"/>
                </a:solidFill>
                <a:latin typeface="Trebuchet MS"/>
                <a:ea typeface="Trebuchet MS"/>
                <a:cs typeface="Trebuchet MS"/>
                <a:sym typeface="Trebuchet MS"/>
              </a:rPr>
              <a:t>Questions?</a:t>
            </a:r>
            <a:endParaRPr b="1" sz="1200">
              <a:solidFill>
                <a:schemeClr val="lt1"/>
              </a:solidFill>
              <a:latin typeface="Trebuchet MS"/>
              <a:ea typeface="Trebuchet MS"/>
              <a:cs typeface="Trebuchet MS"/>
              <a:sym typeface="Trebuchet MS"/>
            </a:endParaRPr>
          </a:p>
        </p:txBody>
      </p:sp>
      <p:pic>
        <p:nvPicPr>
          <p:cNvPr id="974" name="Google Shape;974;p105"/>
          <p:cNvPicPr preferRelativeResize="0"/>
          <p:nvPr/>
        </p:nvPicPr>
        <p:blipFill rotWithShape="1">
          <a:blip r:embed="rId5">
            <a:alphaModFix/>
          </a:blip>
          <a:srcRect b="0" l="0" r="0" t="0"/>
          <a:stretch/>
        </p:blipFill>
        <p:spPr>
          <a:xfrm>
            <a:off x="249266" y="152872"/>
            <a:ext cx="8570974" cy="4821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06"/>
          <p:cNvSpPr/>
          <p:nvPr/>
        </p:nvSpPr>
        <p:spPr>
          <a:xfrm flipH="1" rot="10800000">
            <a:off x="1996168" y="2308868"/>
            <a:ext cx="5007341" cy="95726"/>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80" name="Google Shape;980;p106"/>
          <p:cNvPicPr preferRelativeResize="0"/>
          <p:nvPr/>
        </p:nvPicPr>
        <p:blipFill rotWithShape="1">
          <a:blip r:embed="rId3">
            <a:alphaModFix/>
          </a:blip>
          <a:srcRect b="0" l="0" r="0" t="0"/>
          <a:stretch/>
        </p:blipFill>
        <p:spPr>
          <a:xfrm>
            <a:off x="6970514" y="1824581"/>
            <a:ext cx="1987748" cy="1409656"/>
          </a:xfrm>
          <a:prstGeom prst="rect">
            <a:avLst/>
          </a:prstGeom>
          <a:noFill/>
          <a:ln>
            <a:noFill/>
          </a:ln>
        </p:spPr>
      </p:pic>
      <p:sp>
        <p:nvSpPr>
          <p:cNvPr id="981" name="Google Shape;981;p106"/>
          <p:cNvSpPr/>
          <p:nvPr/>
        </p:nvSpPr>
        <p:spPr>
          <a:xfrm>
            <a:off x="171450" y="200025"/>
            <a:ext cx="8786925" cy="472927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2" name="Google Shape;982;p106"/>
          <p:cNvSpPr txBox="1"/>
          <p:nvPr/>
        </p:nvSpPr>
        <p:spPr>
          <a:xfrm>
            <a:off x="7073039" y="4611974"/>
            <a:ext cx="1794338" cy="331501"/>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200"/>
              <a:buFont typeface="Arial"/>
              <a:buNone/>
            </a:pPr>
            <a:r>
              <a:rPr b="1" lang="en" sz="1200">
                <a:solidFill>
                  <a:srgbClr val="002060"/>
                </a:solidFill>
                <a:latin typeface="Helvetica Neue"/>
                <a:ea typeface="Helvetica Neue"/>
                <a:cs typeface="Helvetica Neue"/>
                <a:sym typeface="Helvetica Neue"/>
              </a:rPr>
              <a:t>11</a:t>
            </a:r>
            <a:r>
              <a:rPr b="1" i="0" lang="en" sz="1200" u="none" cap="none" strike="noStrike">
                <a:solidFill>
                  <a:srgbClr val="002060"/>
                </a:solidFill>
                <a:latin typeface="Helvetica Neue"/>
                <a:ea typeface="Helvetica Neue"/>
                <a:cs typeface="Helvetica Neue"/>
                <a:sym typeface="Helvetica Neue"/>
              </a:rPr>
              <a:t> </a:t>
            </a:r>
            <a:r>
              <a:rPr b="1" lang="en" sz="1200">
                <a:solidFill>
                  <a:srgbClr val="002060"/>
                </a:solidFill>
                <a:latin typeface="Helvetica Neue"/>
                <a:ea typeface="Helvetica Neue"/>
                <a:cs typeface="Helvetica Neue"/>
                <a:sym typeface="Helvetica Neue"/>
              </a:rPr>
              <a:t>Jan</a:t>
            </a:r>
            <a:r>
              <a:rPr b="1" i="0" lang="en" sz="1200" u="none" cap="none" strike="noStrike">
                <a:solidFill>
                  <a:srgbClr val="002060"/>
                </a:solidFill>
                <a:latin typeface="Helvetica Neue"/>
                <a:ea typeface="Helvetica Neue"/>
                <a:cs typeface="Helvetica Neue"/>
                <a:sym typeface="Helvetica Neue"/>
              </a:rPr>
              <a:t> 2</a:t>
            </a:r>
            <a:r>
              <a:rPr b="1" lang="en" sz="1200">
                <a:solidFill>
                  <a:srgbClr val="002060"/>
                </a:solidFill>
                <a:latin typeface="Helvetica Neue"/>
                <a:ea typeface="Helvetica Neue"/>
                <a:cs typeface="Helvetica Neue"/>
                <a:sym typeface="Helvetica Neue"/>
              </a:rPr>
              <a:t>4</a:t>
            </a:r>
            <a:endParaRPr b="1" i="0" sz="1200" u="none" cap="none" strike="noStrike">
              <a:solidFill>
                <a:srgbClr val="002060"/>
              </a:solidFill>
              <a:latin typeface="Helvetica Neue"/>
              <a:ea typeface="Helvetica Neue"/>
              <a:cs typeface="Helvetica Neue"/>
              <a:sym typeface="Helvetica Neue"/>
            </a:endParaRPr>
          </a:p>
        </p:txBody>
      </p:sp>
      <p:pic>
        <p:nvPicPr>
          <p:cNvPr id="983" name="Google Shape;983;p106"/>
          <p:cNvPicPr preferRelativeResize="0"/>
          <p:nvPr/>
        </p:nvPicPr>
        <p:blipFill rotWithShape="1">
          <a:blip r:embed="rId4">
            <a:alphaModFix/>
          </a:blip>
          <a:srcRect b="0" l="0" r="0" t="0"/>
          <a:stretch/>
        </p:blipFill>
        <p:spPr>
          <a:xfrm>
            <a:off x="276824" y="1686863"/>
            <a:ext cx="1685092" cy="1685092"/>
          </a:xfrm>
          <a:prstGeom prst="rect">
            <a:avLst/>
          </a:prstGeom>
          <a:noFill/>
          <a:ln>
            <a:noFill/>
          </a:ln>
        </p:spPr>
      </p:pic>
      <p:sp>
        <p:nvSpPr>
          <p:cNvPr id="984" name="Google Shape;984;p106"/>
          <p:cNvSpPr/>
          <p:nvPr/>
        </p:nvSpPr>
        <p:spPr>
          <a:xfrm>
            <a:off x="1893644" y="2770793"/>
            <a:ext cx="5179395" cy="39241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sp>
        <p:nvSpPr>
          <p:cNvPr id="985" name="Google Shape;985;p106"/>
          <p:cNvSpPr txBox="1"/>
          <p:nvPr/>
        </p:nvSpPr>
        <p:spPr>
          <a:xfrm>
            <a:off x="1979671" y="2456381"/>
            <a:ext cx="5007341" cy="39241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002060"/>
                </a:solidFill>
                <a:latin typeface="Helvetica Neue"/>
                <a:ea typeface="Helvetica Neue"/>
                <a:cs typeface="Helvetica Neue"/>
                <a:sym typeface="Helvetica Neue"/>
              </a:rPr>
              <a:t>Air Force ROTC Detachment 842</a:t>
            </a:r>
            <a:endParaRPr b="0" i="0" sz="1100" u="none" cap="none" strike="noStrike">
              <a:solidFill>
                <a:srgbClr val="000000"/>
              </a:solidFill>
              <a:latin typeface="Arial"/>
              <a:ea typeface="Arial"/>
              <a:cs typeface="Arial"/>
              <a:sym typeface="Arial"/>
            </a:endParaRPr>
          </a:p>
        </p:txBody>
      </p:sp>
      <p:sp>
        <p:nvSpPr>
          <p:cNvPr id="986" name="Google Shape;986;p106"/>
          <p:cNvSpPr txBox="1"/>
          <p:nvPr/>
        </p:nvSpPr>
        <p:spPr>
          <a:xfrm>
            <a:off x="236575" y="4611975"/>
            <a:ext cx="6980971" cy="2580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Helvetica Neue"/>
                <a:ea typeface="Helvetica Neue"/>
                <a:cs typeface="Helvetica Neue"/>
                <a:sym typeface="Helvetica Neue"/>
              </a:rPr>
              <a:t>C/</a:t>
            </a:r>
            <a:r>
              <a:rPr b="1" lang="en" sz="1200">
                <a:solidFill>
                  <a:srgbClr val="002060"/>
                </a:solidFill>
                <a:latin typeface="Helvetica Neue"/>
                <a:ea typeface="Helvetica Neue"/>
                <a:cs typeface="Helvetica Neue"/>
                <a:sym typeface="Helvetica Neue"/>
              </a:rPr>
              <a:t>Olivares</a:t>
            </a:r>
            <a:endParaRPr b="1" i="0" sz="1200" u="none" cap="none" strike="noStrike">
              <a:solidFill>
                <a:srgbClr val="002060"/>
              </a:solidFill>
              <a:latin typeface="Helvetica Neue"/>
              <a:ea typeface="Helvetica Neue"/>
              <a:cs typeface="Helvetica Neue"/>
              <a:sym typeface="Helvetica Neue"/>
            </a:endParaRPr>
          </a:p>
        </p:txBody>
      </p:sp>
      <p:sp>
        <p:nvSpPr>
          <p:cNvPr id="987" name="Google Shape;987;p106"/>
          <p:cNvSpPr txBox="1"/>
          <p:nvPr/>
        </p:nvSpPr>
        <p:spPr>
          <a:xfrm>
            <a:off x="1519278" y="1724930"/>
            <a:ext cx="5893875" cy="631800"/>
          </a:xfrm>
          <a:prstGeom prst="rect">
            <a:avLst/>
          </a:prstGeom>
          <a:noFill/>
          <a:ln>
            <a:noFill/>
          </a:ln>
        </p:spPr>
        <p:txBody>
          <a:bodyPr anchorCtr="0" anchor="t" bIns="68575" lIns="68575" spcFirstLastPara="1" rIns="68575" wrap="square" tIns="68575">
            <a:noAutofit/>
          </a:bodyPr>
          <a:lstStyle/>
          <a:p>
            <a:pPr indent="0" lvl="0" marL="0" marR="0" rtl="0" algn="ctr">
              <a:lnSpc>
                <a:spcPct val="115000"/>
              </a:lnSpc>
              <a:spcBef>
                <a:spcPts val="0"/>
              </a:spcBef>
              <a:spcAft>
                <a:spcPts val="0"/>
              </a:spcAft>
              <a:buClr>
                <a:schemeClr val="dk1"/>
              </a:buClr>
              <a:buSzPts val="800"/>
              <a:buFont typeface="Arial"/>
              <a:buNone/>
            </a:pPr>
            <a:r>
              <a:rPr b="1" i="0" lang="en" sz="3600" u="none" cap="none" strike="noStrike">
                <a:solidFill>
                  <a:srgbClr val="002060"/>
                </a:solidFill>
                <a:latin typeface="Arial"/>
                <a:ea typeface="Arial"/>
                <a:cs typeface="Arial"/>
                <a:sym typeface="Arial"/>
              </a:rPr>
              <a:t>Booster Club</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07"/>
          <p:cNvSpPr/>
          <p:nvPr/>
        </p:nvSpPr>
        <p:spPr>
          <a:xfrm>
            <a:off x="135671" y="953532"/>
            <a:ext cx="8840600" cy="68580"/>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4" name="Google Shape;994;p107"/>
          <p:cNvSpPr txBox="1"/>
          <p:nvPr/>
        </p:nvSpPr>
        <p:spPr>
          <a:xfrm>
            <a:off x="1433946" y="240587"/>
            <a:ext cx="6453312" cy="5770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Overview</a:t>
            </a:r>
            <a:endParaRPr b="0" i="0" sz="1100" u="none" cap="none" strike="noStrike">
              <a:solidFill>
                <a:srgbClr val="000000"/>
              </a:solidFill>
              <a:latin typeface="Arial"/>
              <a:ea typeface="Arial"/>
              <a:cs typeface="Arial"/>
              <a:sym typeface="Arial"/>
            </a:endParaRPr>
          </a:p>
        </p:txBody>
      </p:sp>
      <p:sp>
        <p:nvSpPr>
          <p:cNvPr id="995" name="Google Shape;995;p107"/>
          <p:cNvSpPr/>
          <p:nvPr/>
        </p:nvSpPr>
        <p:spPr>
          <a:xfrm>
            <a:off x="135671" y="4782981"/>
            <a:ext cx="8840600" cy="68580"/>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96" name="Google Shape;996;p107"/>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997" name="Google Shape;997;p107"/>
          <p:cNvSpPr txBox="1"/>
          <p:nvPr/>
        </p:nvSpPr>
        <p:spPr>
          <a:xfrm>
            <a:off x="1" y="4870096"/>
            <a:ext cx="9144000" cy="25391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998" name="Google Shape;998;p107"/>
          <p:cNvPicPr preferRelativeResize="0"/>
          <p:nvPr/>
        </p:nvPicPr>
        <p:blipFill rotWithShape="1">
          <a:blip r:embed="rId4">
            <a:alphaModFix/>
          </a:blip>
          <a:srcRect b="20399" l="0" r="0" t="0"/>
          <a:stretch/>
        </p:blipFill>
        <p:spPr>
          <a:xfrm>
            <a:off x="135671" y="295457"/>
            <a:ext cx="1151945" cy="437315"/>
          </a:xfrm>
          <a:prstGeom prst="rect">
            <a:avLst/>
          </a:prstGeom>
          <a:noFill/>
          <a:ln>
            <a:noFill/>
          </a:ln>
        </p:spPr>
      </p:pic>
      <p:sp>
        <p:nvSpPr>
          <p:cNvPr id="999" name="Google Shape;999;p107"/>
          <p:cNvSpPr txBox="1"/>
          <p:nvPr>
            <p:ph idx="12" type="sldNum"/>
          </p:nvPr>
        </p:nvSpPr>
        <p:spPr>
          <a:xfrm>
            <a:off x="7981950" y="4843463"/>
            <a:ext cx="11049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000" name="Google Shape;1000;p107"/>
          <p:cNvSpPr txBox="1"/>
          <p:nvPr/>
        </p:nvSpPr>
        <p:spPr>
          <a:xfrm>
            <a:off x="1006125" y="1786594"/>
            <a:ext cx="5416200" cy="631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1" name="Google Shape;1001;p107"/>
          <p:cNvSpPr txBox="1"/>
          <p:nvPr/>
        </p:nvSpPr>
        <p:spPr>
          <a:xfrm>
            <a:off x="135675" y="1084500"/>
            <a:ext cx="7973775" cy="283320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50000"/>
              </a:lnSpc>
              <a:spcBef>
                <a:spcPts val="0"/>
              </a:spcBef>
              <a:spcAft>
                <a:spcPts val="0"/>
              </a:spcAft>
              <a:buClr>
                <a:srgbClr val="1D2260"/>
              </a:buClr>
              <a:buSzPts val="1800"/>
              <a:buFont typeface="Arial"/>
              <a:buChar char="●"/>
            </a:pPr>
            <a:r>
              <a:rPr b="0" i="0" lang="en" sz="1800" u="none" cap="none" strike="noStrike">
                <a:solidFill>
                  <a:srgbClr val="1D2260"/>
                </a:solidFill>
                <a:latin typeface="Arial"/>
                <a:ea typeface="Arial"/>
                <a:cs typeface="Arial"/>
                <a:sym typeface="Arial"/>
              </a:rPr>
              <a:t>What Is Booster Club </a:t>
            </a:r>
            <a:endParaRPr b="0" i="0" sz="1800" u="none" cap="none" strike="noStrike">
              <a:solidFill>
                <a:srgbClr val="1D2260"/>
              </a:solidFill>
              <a:latin typeface="Arial"/>
              <a:ea typeface="Arial"/>
              <a:cs typeface="Arial"/>
              <a:sym typeface="Arial"/>
            </a:endParaRPr>
          </a:p>
          <a:p>
            <a:pPr indent="-279400" lvl="0" marL="342900" marR="0" rtl="0" algn="l">
              <a:lnSpc>
                <a:spcPct val="150000"/>
              </a:lnSpc>
              <a:spcBef>
                <a:spcPts val="0"/>
              </a:spcBef>
              <a:spcAft>
                <a:spcPts val="0"/>
              </a:spcAft>
              <a:buClr>
                <a:srgbClr val="1D2260"/>
              </a:buClr>
              <a:buSzPts val="1800"/>
              <a:buChar char="●"/>
            </a:pPr>
            <a:r>
              <a:rPr lang="en" sz="1800">
                <a:solidFill>
                  <a:srgbClr val="1D2260"/>
                </a:solidFill>
              </a:rPr>
              <a:t>Why Join</a:t>
            </a:r>
            <a:endParaRPr sz="1800">
              <a:solidFill>
                <a:srgbClr val="1D2260"/>
              </a:solidFill>
            </a:endParaRPr>
          </a:p>
          <a:p>
            <a:pPr indent="-279400" lvl="0" marL="342900" rtl="0" algn="l">
              <a:lnSpc>
                <a:spcPct val="150000"/>
              </a:lnSpc>
              <a:spcBef>
                <a:spcPts val="0"/>
              </a:spcBef>
              <a:spcAft>
                <a:spcPts val="0"/>
              </a:spcAft>
              <a:buClr>
                <a:srgbClr val="1D2260"/>
              </a:buClr>
              <a:buSzPts val="1800"/>
              <a:buChar char="●"/>
            </a:pPr>
            <a:r>
              <a:rPr lang="en" sz="1800">
                <a:solidFill>
                  <a:srgbClr val="1D2260"/>
                </a:solidFill>
              </a:rPr>
              <a:t>How To Join</a:t>
            </a:r>
            <a:endParaRPr sz="1800">
              <a:solidFill>
                <a:srgbClr val="1D2260"/>
              </a:solidFill>
            </a:endParaRPr>
          </a:p>
          <a:p>
            <a:pPr indent="-279400" lvl="0" marL="342900" marR="0" rtl="0" algn="l">
              <a:lnSpc>
                <a:spcPct val="150000"/>
              </a:lnSpc>
              <a:spcBef>
                <a:spcPts val="0"/>
              </a:spcBef>
              <a:spcAft>
                <a:spcPts val="0"/>
              </a:spcAft>
              <a:buClr>
                <a:srgbClr val="1D2260"/>
              </a:buClr>
              <a:buSzPts val="1800"/>
              <a:buFont typeface="Arial"/>
              <a:buChar char="●"/>
            </a:pPr>
            <a:r>
              <a:rPr b="0" i="0" lang="en" sz="1800" u="none" cap="none" strike="noStrike">
                <a:solidFill>
                  <a:srgbClr val="1D2260"/>
                </a:solidFill>
                <a:latin typeface="Arial"/>
                <a:ea typeface="Arial"/>
                <a:cs typeface="Arial"/>
                <a:sym typeface="Arial"/>
              </a:rPr>
              <a:t>Officers</a:t>
            </a:r>
            <a:endParaRPr b="0" i="0" sz="1100" u="none" cap="none" strike="noStrike">
              <a:solidFill>
                <a:srgbClr val="1D2260"/>
              </a:solidFill>
              <a:latin typeface="Arial"/>
              <a:ea typeface="Arial"/>
              <a:cs typeface="Arial"/>
              <a:sym typeface="Arial"/>
            </a:endParaRPr>
          </a:p>
          <a:p>
            <a:pPr indent="-279400" lvl="0" marL="342900" marR="0" rtl="0" algn="l">
              <a:lnSpc>
                <a:spcPct val="150000"/>
              </a:lnSpc>
              <a:spcBef>
                <a:spcPts val="0"/>
              </a:spcBef>
              <a:spcAft>
                <a:spcPts val="0"/>
              </a:spcAft>
              <a:buClr>
                <a:srgbClr val="1D2260"/>
              </a:buClr>
              <a:buSzPts val="1800"/>
              <a:buFont typeface="Arial"/>
              <a:buChar char="●"/>
            </a:pPr>
            <a:r>
              <a:rPr b="0" i="0" lang="en" sz="1800" u="none" cap="none" strike="noStrike">
                <a:solidFill>
                  <a:srgbClr val="1D2260"/>
                </a:solidFill>
                <a:latin typeface="Arial"/>
                <a:ea typeface="Arial"/>
                <a:cs typeface="Arial"/>
                <a:sym typeface="Arial"/>
              </a:rPr>
              <a:t>Merchandise</a:t>
            </a:r>
            <a:endParaRPr b="0" i="0" sz="1100" u="none" cap="none" strike="noStrike">
              <a:solidFill>
                <a:srgbClr val="1D2260"/>
              </a:solidFill>
              <a:latin typeface="Arial"/>
              <a:ea typeface="Arial"/>
              <a:cs typeface="Arial"/>
              <a:sym typeface="Arial"/>
            </a:endParaRPr>
          </a:p>
          <a:p>
            <a:pPr indent="-279400" lvl="0" marL="342900" marR="0" rtl="0" algn="l">
              <a:lnSpc>
                <a:spcPct val="150000"/>
              </a:lnSpc>
              <a:spcBef>
                <a:spcPts val="0"/>
              </a:spcBef>
              <a:spcAft>
                <a:spcPts val="0"/>
              </a:spcAft>
              <a:buClr>
                <a:srgbClr val="1D2260"/>
              </a:buClr>
              <a:buSzPts val="1800"/>
              <a:buFont typeface="Arial"/>
              <a:buChar char="●"/>
            </a:pPr>
            <a:r>
              <a:rPr b="0" i="0" lang="en" sz="1800" u="none" cap="none" strike="noStrike">
                <a:solidFill>
                  <a:srgbClr val="1D2260"/>
                </a:solidFill>
                <a:latin typeface="Arial"/>
                <a:ea typeface="Arial"/>
                <a:cs typeface="Arial"/>
                <a:sym typeface="Arial"/>
              </a:rPr>
              <a:t>Questions</a:t>
            </a:r>
            <a:endParaRPr b="0" i="0" sz="1800" u="none" cap="none" strike="noStrike">
              <a:solidFill>
                <a:srgbClr val="1D2260"/>
              </a:solidFill>
              <a:latin typeface="Arial"/>
              <a:ea typeface="Arial"/>
              <a:cs typeface="Arial"/>
              <a:sym typeface="Arial"/>
            </a:endParaRPr>
          </a:p>
        </p:txBody>
      </p:sp>
      <p:sp>
        <p:nvSpPr>
          <p:cNvPr id="1002" name="Google Shape;1002;p107"/>
          <p:cNvSpPr txBox="1"/>
          <p:nvPr/>
        </p:nvSpPr>
        <p:spPr>
          <a:xfrm>
            <a:off x="4485525" y="1209825"/>
            <a:ext cx="3876975" cy="14361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003" name="Google Shape;1003;p107"/>
          <p:cNvPicPr preferRelativeResize="0"/>
          <p:nvPr/>
        </p:nvPicPr>
        <p:blipFill>
          <a:blip r:embed="rId5">
            <a:alphaModFix/>
          </a:blip>
          <a:stretch>
            <a:fillRect/>
          </a:stretch>
        </p:blipFill>
        <p:spPr>
          <a:xfrm>
            <a:off x="3998887" y="1306669"/>
            <a:ext cx="3983063" cy="2987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60" name="Google Shape;360;p54"/>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Summary</a:t>
            </a:r>
            <a:endParaRPr b="0" i="0" sz="1100" u="none" cap="none" strike="noStrike">
              <a:solidFill>
                <a:srgbClr val="000000"/>
              </a:solidFill>
              <a:latin typeface="Arial"/>
              <a:ea typeface="Arial"/>
              <a:cs typeface="Arial"/>
              <a:sym typeface="Arial"/>
            </a:endParaRPr>
          </a:p>
        </p:txBody>
      </p:sp>
      <p:sp>
        <p:nvSpPr>
          <p:cNvPr id="361" name="Google Shape;361;p54"/>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362" name="Google Shape;362;p54"/>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363" name="Google Shape;363;p54"/>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364" name="Google Shape;364;p54"/>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365" name="Google Shape;365;p54"/>
          <p:cNvSpPr/>
          <p:nvPr/>
        </p:nvSpPr>
        <p:spPr>
          <a:xfrm>
            <a:off x="135671" y="1157147"/>
            <a:ext cx="9008325" cy="3508425"/>
          </a:xfrm>
          <a:prstGeom prst="rect">
            <a:avLst/>
          </a:prstGeom>
          <a:noFill/>
          <a:ln>
            <a:noFill/>
          </a:ln>
        </p:spPr>
        <p:txBody>
          <a:bodyPr anchorCtr="0" anchor="t" bIns="34275" lIns="68575" spcFirstLastPara="1" rIns="68575" wrap="square" tIns="34275">
            <a:noAutofit/>
          </a:bodyPr>
          <a:lstStyle/>
          <a:p>
            <a:pPr indent="-279400" lvl="0" marL="34290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Wing Commander </a:t>
            </a:r>
            <a:endParaRPr sz="1800">
              <a:solidFill>
                <a:srgbClr val="1D2260"/>
              </a:solidFill>
              <a:latin typeface="Helvetica Neue"/>
              <a:ea typeface="Helvetica Neue"/>
              <a:cs typeface="Helvetica Neue"/>
              <a:sym typeface="Helvetica Neue"/>
            </a:endParaRPr>
          </a:p>
          <a:p>
            <a:pPr indent="-279400" lvl="0" marL="34290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Vice Wing Commander</a:t>
            </a:r>
            <a:endParaRPr sz="1800">
              <a:solidFill>
                <a:srgbClr val="1D2260"/>
              </a:solidFill>
              <a:latin typeface="Helvetica Neue"/>
              <a:ea typeface="Helvetica Neue"/>
              <a:cs typeface="Helvetica Neue"/>
              <a:sym typeface="Helvetica Neue"/>
            </a:endParaRPr>
          </a:p>
          <a:p>
            <a:pPr indent="-279400" lvl="0" marL="34290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Inspector General</a:t>
            </a:r>
            <a:endParaRPr sz="1800">
              <a:solidFill>
                <a:srgbClr val="1D2260"/>
              </a:solidFill>
              <a:latin typeface="Helvetica Neue"/>
              <a:ea typeface="Helvetica Neue"/>
              <a:cs typeface="Helvetica Neue"/>
              <a:sym typeface="Helvetica Neue"/>
            </a:endParaRPr>
          </a:p>
          <a:p>
            <a:pPr indent="-279400" lvl="0" marL="342900" rtl="0" algn="l">
              <a:lnSpc>
                <a:spcPct val="150000"/>
              </a:lnSpc>
              <a:spcBef>
                <a:spcPts val="0"/>
              </a:spcBef>
              <a:spcAft>
                <a:spcPts val="0"/>
              </a:spcAft>
              <a:buClr>
                <a:srgbClr val="1D2260"/>
              </a:buClr>
              <a:buSzPts val="1800"/>
              <a:buFont typeface="Helvetica Neue"/>
              <a:buChar char="•"/>
            </a:pPr>
            <a:r>
              <a:rPr lang="en" sz="1800">
                <a:solidFill>
                  <a:srgbClr val="1D2260"/>
                </a:solidFill>
                <a:latin typeface="Helvetica Neue"/>
                <a:ea typeface="Helvetica Neue"/>
                <a:cs typeface="Helvetica Neue"/>
                <a:sym typeface="Helvetica Neue"/>
              </a:rPr>
              <a:t>Summary</a:t>
            </a:r>
            <a:endParaRPr sz="1800">
              <a:solidFill>
                <a:srgbClr val="1D2260"/>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366" name="Google Shape;366;p54"/>
          <p:cNvSpPr txBox="1"/>
          <p:nvPr>
            <p:ph idx="12" type="sldNum"/>
          </p:nvPr>
        </p:nvSpPr>
        <p:spPr>
          <a:xfrm>
            <a:off x="7981950" y="4843463"/>
            <a:ext cx="1104975" cy="273825"/>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67" name="Google Shape;367;p54"/>
          <p:cNvSpPr txBox="1"/>
          <p:nvPr/>
        </p:nvSpPr>
        <p:spPr>
          <a:xfrm>
            <a:off x="2887556" y="3912975"/>
            <a:ext cx="6045750" cy="42705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t/>
            </a:r>
            <a:endParaRPr b="1" i="1" sz="1900" u="sng" cap="none" strike="noStrike">
              <a:solidFill>
                <a:srgbClr val="F57322"/>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8"/>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0" name="Google Shape;1010;p108"/>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1" name="Google Shape;1011;p108"/>
          <p:cNvSpPr txBox="1"/>
          <p:nvPr>
            <p:ph type="ctrTitle"/>
          </p:nvPr>
        </p:nvSpPr>
        <p:spPr>
          <a:xfrm>
            <a:off x="1425094" y="2198417"/>
            <a:ext cx="6858000" cy="68085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Arial"/>
              <a:buNone/>
            </a:pPr>
            <a:r>
              <a:rPr lang="en">
                <a:solidFill>
                  <a:srgbClr val="1D2260"/>
                </a:solidFill>
              </a:rPr>
              <a:t>What Is Booster Club </a:t>
            </a:r>
            <a:endParaRPr>
              <a:solidFill>
                <a:srgbClr val="1D226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09"/>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8" name="Google Shape;1018;p109"/>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19" name="Google Shape;1019;p109"/>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1020" name="Google Shape;1020;p109"/>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1021" name="Google Shape;1021;p109"/>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1022" name="Google Shape;1022;p109"/>
          <p:cNvSpPr txBox="1"/>
          <p:nvPr/>
        </p:nvSpPr>
        <p:spPr>
          <a:xfrm>
            <a:off x="135671" y="1038472"/>
            <a:ext cx="8082675" cy="3426750"/>
          </a:xfrm>
          <a:prstGeom prst="rect">
            <a:avLst/>
          </a:prstGeom>
          <a:noFill/>
          <a:ln>
            <a:noFill/>
          </a:ln>
        </p:spPr>
        <p:txBody>
          <a:bodyPr anchorCtr="0" anchor="t" bIns="68575" lIns="68575" spcFirstLastPara="1" rIns="68575" wrap="square" tIns="68575">
            <a:noAutofit/>
          </a:bodyPr>
          <a:lstStyle/>
          <a:p>
            <a:pPr indent="-279400" lvl="0" marL="342900" rtl="0" algn="l">
              <a:lnSpc>
                <a:spcPct val="150000"/>
              </a:lnSpc>
              <a:spcBef>
                <a:spcPts val="0"/>
              </a:spcBef>
              <a:spcAft>
                <a:spcPts val="0"/>
              </a:spcAft>
              <a:buClr>
                <a:srgbClr val="1D2260"/>
              </a:buClr>
              <a:buSzPts val="1800"/>
              <a:buChar char="•"/>
            </a:pPr>
            <a:r>
              <a:rPr lang="en" sz="1800">
                <a:solidFill>
                  <a:srgbClr val="1D2260"/>
                </a:solidFill>
              </a:rPr>
              <a:t>Fundraising </a:t>
            </a:r>
            <a:endParaRPr sz="1800">
              <a:solidFill>
                <a:srgbClr val="1D2260"/>
              </a:solidFill>
            </a:endParaRPr>
          </a:p>
          <a:p>
            <a:pPr indent="-279400" lvl="0" marL="342900" rtl="0" algn="l">
              <a:lnSpc>
                <a:spcPct val="150000"/>
              </a:lnSpc>
              <a:spcBef>
                <a:spcPts val="0"/>
              </a:spcBef>
              <a:spcAft>
                <a:spcPts val="0"/>
              </a:spcAft>
              <a:buClr>
                <a:srgbClr val="1D2260"/>
              </a:buClr>
              <a:buSzPts val="1800"/>
              <a:buChar char="•"/>
            </a:pPr>
            <a:r>
              <a:rPr lang="en" sz="1800">
                <a:solidFill>
                  <a:srgbClr val="1D2260"/>
                </a:solidFill>
              </a:rPr>
              <a:t>Provides snack bar for detachment </a:t>
            </a:r>
            <a:endParaRPr sz="1800">
              <a:solidFill>
                <a:srgbClr val="1D2260"/>
              </a:solidFill>
            </a:endParaRPr>
          </a:p>
          <a:p>
            <a:pPr indent="-254000" lvl="0" marL="317500" marR="0" rtl="0" algn="l">
              <a:lnSpc>
                <a:spcPct val="150000"/>
              </a:lnSpc>
              <a:spcBef>
                <a:spcPts val="0"/>
              </a:spcBef>
              <a:spcAft>
                <a:spcPts val="0"/>
              </a:spcAft>
              <a:buClr>
                <a:srgbClr val="1D2260"/>
              </a:buClr>
              <a:buSzPts val="1800"/>
              <a:buChar char="•"/>
            </a:pPr>
            <a:r>
              <a:rPr lang="en" sz="1800">
                <a:solidFill>
                  <a:srgbClr val="1D2260"/>
                </a:solidFill>
              </a:rPr>
              <a:t>Sell Merchandise</a:t>
            </a:r>
            <a:endParaRPr sz="1800">
              <a:solidFill>
                <a:srgbClr val="1D2260"/>
              </a:solidFill>
            </a:endParaRPr>
          </a:p>
          <a:p>
            <a:pPr indent="-254000" lvl="0" marL="317500" marR="0" rtl="0" algn="l">
              <a:lnSpc>
                <a:spcPct val="150000"/>
              </a:lnSpc>
              <a:spcBef>
                <a:spcPts val="0"/>
              </a:spcBef>
              <a:spcAft>
                <a:spcPts val="0"/>
              </a:spcAft>
              <a:buClr>
                <a:srgbClr val="1D2260"/>
              </a:buClr>
              <a:buSzPts val="1800"/>
              <a:buChar char="•"/>
            </a:pPr>
            <a:r>
              <a:rPr lang="en" sz="1800">
                <a:solidFill>
                  <a:srgbClr val="1D2260"/>
                </a:solidFill>
              </a:rPr>
              <a:t>Fund Morale Events</a:t>
            </a:r>
            <a:endParaRPr sz="1800">
              <a:solidFill>
                <a:srgbClr val="1D2260"/>
              </a:solidFill>
            </a:endParaRPr>
          </a:p>
          <a:p>
            <a:pPr indent="0" lvl="0" marL="342900" rtl="0" algn="l">
              <a:lnSpc>
                <a:spcPct val="150000"/>
              </a:lnSpc>
              <a:spcBef>
                <a:spcPts val="0"/>
              </a:spcBef>
              <a:spcAft>
                <a:spcPts val="0"/>
              </a:spcAft>
              <a:buNone/>
            </a:pPr>
            <a:r>
              <a:t/>
            </a:r>
            <a:endParaRPr sz="1800">
              <a:solidFill>
                <a:srgbClr val="1D2260"/>
              </a:solidFill>
            </a:endParaRPr>
          </a:p>
          <a:p>
            <a:pPr indent="0" lvl="0" marL="342900" marR="0" rtl="0" algn="l">
              <a:lnSpc>
                <a:spcPct val="150000"/>
              </a:lnSpc>
              <a:spcBef>
                <a:spcPts val="0"/>
              </a:spcBef>
              <a:spcAft>
                <a:spcPts val="0"/>
              </a:spcAft>
              <a:buNone/>
            </a:pPr>
            <a:r>
              <a:t/>
            </a:r>
            <a:endParaRPr sz="1800">
              <a:solidFill>
                <a:srgbClr val="1D2260"/>
              </a:solidFill>
            </a:endParaRPr>
          </a:p>
          <a:p>
            <a:pPr indent="0" lvl="0" marL="342900" marR="0" rtl="0" algn="l">
              <a:lnSpc>
                <a:spcPct val="150000"/>
              </a:lnSpc>
              <a:spcBef>
                <a:spcPts val="0"/>
              </a:spcBef>
              <a:spcAft>
                <a:spcPts val="0"/>
              </a:spcAft>
              <a:buNone/>
            </a:pPr>
            <a:r>
              <a:t/>
            </a:r>
            <a:endParaRPr b="0" i="0" sz="1800" u="none" cap="none" strike="noStrike">
              <a:solidFill>
                <a:srgbClr val="1D2260"/>
              </a:solidFill>
              <a:latin typeface="Arial"/>
              <a:ea typeface="Arial"/>
              <a:cs typeface="Arial"/>
              <a:sym typeface="Arial"/>
            </a:endParaRPr>
          </a:p>
          <a:p>
            <a:pPr indent="-139700" lvl="0" marL="317500" marR="0" rtl="0" algn="l">
              <a:lnSpc>
                <a:spcPct val="150000"/>
              </a:lnSpc>
              <a:spcBef>
                <a:spcPts val="0"/>
              </a:spcBef>
              <a:spcAft>
                <a:spcPts val="0"/>
              </a:spcAft>
              <a:buClr>
                <a:srgbClr val="1D2260"/>
              </a:buClr>
              <a:buSzPts val="1800"/>
              <a:buFont typeface="Arial"/>
              <a:buNone/>
            </a:pPr>
            <a:r>
              <a:t/>
            </a:r>
            <a:endParaRPr b="0" i="0" sz="2400" u="none" cap="none" strike="noStrike">
              <a:solidFill>
                <a:srgbClr val="1D2260"/>
              </a:solidFill>
              <a:latin typeface="Arial"/>
              <a:ea typeface="Arial"/>
              <a:cs typeface="Arial"/>
              <a:sym typeface="Arial"/>
            </a:endParaRPr>
          </a:p>
        </p:txBody>
      </p:sp>
      <p:sp>
        <p:nvSpPr>
          <p:cNvPr id="1023" name="Google Shape;1023;p109"/>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What Is Booster Club </a:t>
            </a:r>
            <a:endParaRPr b="0" i="0" sz="3300" u="none" cap="none" strike="noStrike">
              <a:solidFill>
                <a:srgbClr val="1D2260"/>
              </a:solidFill>
              <a:latin typeface="Helvetica Neue"/>
              <a:ea typeface="Helvetica Neue"/>
              <a:cs typeface="Helvetica Neue"/>
              <a:sym typeface="Helvetica Neue"/>
            </a:endParaRPr>
          </a:p>
        </p:txBody>
      </p:sp>
      <p:pic>
        <p:nvPicPr>
          <p:cNvPr id="1024" name="Google Shape;1024;p109"/>
          <p:cNvPicPr preferRelativeResize="0"/>
          <p:nvPr/>
        </p:nvPicPr>
        <p:blipFill rotWithShape="1">
          <a:blip r:embed="rId5">
            <a:alphaModFix/>
          </a:blip>
          <a:srcRect b="19278" l="5811" r="0" t="19868"/>
          <a:stretch/>
        </p:blipFill>
        <p:spPr>
          <a:xfrm>
            <a:off x="3684938" y="2068613"/>
            <a:ext cx="4697174" cy="202261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10"/>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1" name="Google Shape;1031;p110"/>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2" name="Google Shape;1032;p110"/>
          <p:cNvSpPr txBox="1"/>
          <p:nvPr>
            <p:ph type="ctrTitle"/>
          </p:nvPr>
        </p:nvSpPr>
        <p:spPr>
          <a:xfrm>
            <a:off x="1425094" y="2198417"/>
            <a:ext cx="6858000" cy="68085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Arial"/>
              <a:buNone/>
            </a:pPr>
            <a:r>
              <a:rPr lang="en">
                <a:solidFill>
                  <a:srgbClr val="1D2260"/>
                </a:solidFill>
              </a:rPr>
              <a:t>Why Join?</a:t>
            </a:r>
            <a:endParaRPr>
              <a:solidFill>
                <a:srgbClr val="1D226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11"/>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9" name="Google Shape;1039;p111"/>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40" name="Google Shape;1040;p111"/>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1041" name="Google Shape;1041;p111"/>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1042" name="Google Shape;1042;p111"/>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1043" name="Google Shape;1043;p111"/>
          <p:cNvSpPr txBox="1"/>
          <p:nvPr/>
        </p:nvSpPr>
        <p:spPr>
          <a:xfrm>
            <a:off x="-17587" y="1135575"/>
            <a:ext cx="8513550" cy="3329550"/>
          </a:xfrm>
          <a:prstGeom prst="rect">
            <a:avLst/>
          </a:prstGeom>
          <a:noFill/>
          <a:ln>
            <a:noFill/>
          </a:ln>
        </p:spPr>
        <p:txBody>
          <a:bodyPr anchorCtr="0" anchor="t" bIns="68575" lIns="68575" spcFirstLastPara="1" rIns="68575" wrap="square" tIns="68575">
            <a:noAutofit/>
          </a:bodyPr>
          <a:lstStyle/>
          <a:p>
            <a:pPr indent="-273050" lvl="0" marL="342900" marR="0" rtl="0" algn="l">
              <a:lnSpc>
                <a:spcPct val="150000"/>
              </a:lnSpc>
              <a:spcBef>
                <a:spcPts val="0"/>
              </a:spcBef>
              <a:spcAft>
                <a:spcPts val="0"/>
              </a:spcAft>
              <a:buClr>
                <a:srgbClr val="1D2260"/>
              </a:buClr>
              <a:buSzPts val="1700"/>
              <a:buFont typeface="Arial"/>
              <a:buChar char="●"/>
            </a:pPr>
            <a:r>
              <a:rPr lang="en" sz="1700">
                <a:solidFill>
                  <a:srgbClr val="1D2260"/>
                </a:solidFill>
              </a:rPr>
              <a:t>Booster Club offers the </a:t>
            </a:r>
            <a:r>
              <a:rPr lang="en" sz="1700">
                <a:solidFill>
                  <a:srgbClr val="1D2260"/>
                </a:solidFill>
              </a:rPr>
              <a:t>opportunity</a:t>
            </a:r>
            <a:r>
              <a:rPr lang="en" sz="1700">
                <a:solidFill>
                  <a:srgbClr val="1D2260"/>
                </a:solidFill>
              </a:rPr>
              <a:t> to hold a leadership </a:t>
            </a:r>
            <a:r>
              <a:rPr lang="en" sz="1700">
                <a:solidFill>
                  <a:srgbClr val="1D2260"/>
                </a:solidFill>
              </a:rPr>
              <a:t>position</a:t>
            </a:r>
            <a:r>
              <a:rPr lang="en" sz="1700">
                <a:solidFill>
                  <a:srgbClr val="1D2260"/>
                </a:solidFill>
              </a:rPr>
              <a:t> as GMC</a:t>
            </a:r>
            <a:endParaRPr sz="1700">
              <a:solidFill>
                <a:srgbClr val="1D2260"/>
              </a:solidFill>
            </a:endParaRPr>
          </a:p>
          <a:p>
            <a:pPr indent="-273050" lvl="0" marL="342900" marR="0" rtl="0" algn="l">
              <a:lnSpc>
                <a:spcPct val="150000"/>
              </a:lnSpc>
              <a:spcBef>
                <a:spcPts val="0"/>
              </a:spcBef>
              <a:spcAft>
                <a:spcPts val="0"/>
              </a:spcAft>
              <a:buClr>
                <a:srgbClr val="1D2260"/>
              </a:buClr>
              <a:buSzPts val="1700"/>
              <a:buChar char="●"/>
            </a:pPr>
            <a:r>
              <a:rPr lang="en" sz="1700">
                <a:solidFill>
                  <a:srgbClr val="1D2260"/>
                </a:solidFill>
              </a:rPr>
              <a:t>Mentorship</a:t>
            </a:r>
            <a:endParaRPr sz="1700">
              <a:solidFill>
                <a:srgbClr val="1D2260"/>
              </a:solidFill>
            </a:endParaRPr>
          </a:p>
          <a:p>
            <a:pPr indent="-273050" lvl="0" marL="342900" marR="0" rtl="0" algn="l">
              <a:lnSpc>
                <a:spcPct val="150000"/>
              </a:lnSpc>
              <a:spcBef>
                <a:spcPts val="0"/>
              </a:spcBef>
              <a:spcAft>
                <a:spcPts val="0"/>
              </a:spcAft>
              <a:buClr>
                <a:srgbClr val="1D2260"/>
              </a:buClr>
              <a:buSzPts val="1700"/>
              <a:buChar char="●"/>
            </a:pPr>
            <a:r>
              <a:rPr lang="en" sz="1700">
                <a:solidFill>
                  <a:srgbClr val="1D2260"/>
                </a:solidFill>
              </a:rPr>
              <a:t>Experience</a:t>
            </a:r>
            <a:r>
              <a:rPr lang="en" sz="1700">
                <a:solidFill>
                  <a:srgbClr val="1D2260"/>
                </a:solidFill>
              </a:rPr>
              <a:t> leading projects</a:t>
            </a:r>
            <a:endParaRPr sz="1700">
              <a:solidFill>
                <a:srgbClr val="1D2260"/>
              </a:solidFill>
            </a:endParaRPr>
          </a:p>
          <a:p>
            <a:pPr indent="-279400" lvl="0" marL="342900" rtl="0" algn="l">
              <a:lnSpc>
                <a:spcPct val="150000"/>
              </a:lnSpc>
              <a:spcBef>
                <a:spcPts val="0"/>
              </a:spcBef>
              <a:spcAft>
                <a:spcPts val="0"/>
              </a:spcAft>
              <a:buClr>
                <a:srgbClr val="1D2260"/>
              </a:buClr>
              <a:buSzPts val="1800"/>
              <a:buChar char="●"/>
            </a:pPr>
            <a:r>
              <a:rPr lang="en" sz="1800">
                <a:solidFill>
                  <a:srgbClr val="1D2260"/>
                </a:solidFill>
              </a:rPr>
              <a:t>O</a:t>
            </a:r>
            <a:r>
              <a:rPr lang="en" sz="1800">
                <a:solidFill>
                  <a:srgbClr val="1D2260"/>
                </a:solidFill>
              </a:rPr>
              <a:t>pportunities to connect and work with </a:t>
            </a:r>
            <a:endParaRPr sz="1800">
              <a:solidFill>
                <a:srgbClr val="1D2260"/>
              </a:solidFill>
            </a:endParaRPr>
          </a:p>
          <a:p>
            <a:pPr indent="0" lvl="0" marL="342900" rtl="0" algn="l">
              <a:lnSpc>
                <a:spcPct val="150000"/>
              </a:lnSpc>
              <a:spcBef>
                <a:spcPts val="0"/>
              </a:spcBef>
              <a:spcAft>
                <a:spcPts val="0"/>
              </a:spcAft>
              <a:buNone/>
            </a:pPr>
            <a:r>
              <a:rPr lang="en" sz="1800">
                <a:solidFill>
                  <a:srgbClr val="1D2260"/>
                </a:solidFill>
              </a:rPr>
              <a:t>others throughout the detachment</a:t>
            </a:r>
            <a:endParaRPr b="0" i="0" sz="1800" u="none" cap="none" strike="noStrike">
              <a:solidFill>
                <a:srgbClr val="1D2260"/>
              </a:solidFill>
              <a:latin typeface="Arial"/>
              <a:ea typeface="Arial"/>
              <a:cs typeface="Arial"/>
              <a:sym typeface="Arial"/>
            </a:endParaRPr>
          </a:p>
          <a:p>
            <a:pPr indent="-139700" lvl="0" marL="939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139700" lvl="0" marL="939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139700" lvl="0" marL="939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139700" lvl="0" marL="939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139700" lvl="0" marL="939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p:txBody>
      </p:sp>
      <p:sp>
        <p:nvSpPr>
          <p:cNvPr id="1044" name="Google Shape;1044;p111"/>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lang="en" sz="3300">
                <a:solidFill>
                  <a:srgbClr val="1D2260"/>
                </a:solidFill>
                <a:latin typeface="Helvetica Neue"/>
                <a:ea typeface="Helvetica Neue"/>
                <a:cs typeface="Helvetica Neue"/>
                <a:sym typeface="Helvetica Neue"/>
              </a:rPr>
              <a:t>Why Join?</a:t>
            </a:r>
            <a:endParaRPr b="0" i="0" sz="3300" u="none" cap="none" strike="noStrike">
              <a:solidFill>
                <a:srgbClr val="1D2260"/>
              </a:solidFill>
              <a:latin typeface="Helvetica Neue"/>
              <a:ea typeface="Helvetica Neue"/>
              <a:cs typeface="Helvetica Neue"/>
              <a:sym typeface="Helvetica Neue"/>
            </a:endParaRPr>
          </a:p>
        </p:txBody>
      </p:sp>
      <p:pic>
        <p:nvPicPr>
          <p:cNvPr id="1045" name="Google Shape;1045;p111"/>
          <p:cNvPicPr preferRelativeResize="0"/>
          <p:nvPr/>
        </p:nvPicPr>
        <p:blipFill>
          <a:blip r:embed="rId5">
            <a:alphaModFix/>
          </a:blip>
          <a:stretch>
            <a:fillRect/>
          </a:stretch>
        </p:blipFill>
        <p:spPr>
          <a:xfrm>
            <a:off x="5379112" y="1994831"/>
            <a:ext cx="3401944" cy="255144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12"/>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2" name="Google Shape;1052;p112"/>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3" name="Google Shape;1053;p112"/>
          <p:cNvSpPr txBox="1"/>
          <p:nvPr>
            <p:ph type="ctrTitle"/>
          </p:nvPr>
        </p:nvSpPr>
        <p:spPr>
          <a:xfrm>
            <a:off x="1425094" y="2198417"/>
            <a:ext cx="6858000" cy="68085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Arial"/>
              <a:buNone/>
            </a:pPr>
            <a:r>
              <a:rPr lang="en">
                <a:solidFill>
                  <a:srgbClr val="1D2260"/>
                </a:solidFill>
                <a:latin typeface="Arial"/>
                <a:ea typeface="Arial"/>
                <a:cs typeface="Arial"/>
                <a:sym typeface="Arial"/>
              </a:rPr>
              <a:t>How To Join</a:t>
            </a:r>
            <a:endParaRPr>
              <a:solidFill>
                <a:srgbClr val="1D226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3"/>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0" name="Google Shape;1060;p113"/>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61" name="Google Shape;1061;p113"/>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1062" name="Google Shape;1062;p113"/>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1063" name="Google Shape;1063;p113"/>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1064" name="Google Shape;1064;p113"/>
          <p:cNvSpPr txBox="1"/>
          <p:nvPr/>
        </p:nvSpPr>
        <p:spPr>
          <a:xfrm>
            <a:off x="3" y="906966"/>
            <a:ext cx="8248275" cy="3329550"/>
          </a:xfrm>
          <a:prstGeom prst="rect">
            <a:avLst/>
          </a:prstGeom>
          <a:noFill/>
          <a:ln>
            <a:noFill/>
          </a:ln>
        </p:spPr>
        <p:txBody>
          <a:bodyPr anchorCtr="0" anchor="t" bIns="68575" lIns="68575" spcFirstLastPara="1" rIns="68575" wrap="square" tIns="68575">
            <a:noAutofit/>
          </a:bodyPr>
          <a:lstStyle/>
          <a:p>
            <a:pPr indent="0" lvl="0" marL="0" marR="0" rtl="0" algn="l">
              <a:lnSpc>
                <a:spcPct val="150000"/>
              </a:lnSpc>
              <a:spcBef>
                <a:spcPts val="0"/>
              </a:spcBef>
              <a:spcAft>
                <a:spcPts val="0"/>
              </a:spcAft>
              <a:buNone/>
            </a:pPr>
            <a:r>
              <a:rPr lang="en" sz="1800">
                <a:solidFill>
                  <a:srgbClr val="1D2260"/>
                </a:solidFill>
              </a:rPr>
              <a:t> </a:t>
            </a:r>
            <a:endParaRPr sz="1800">
              <a:solidFill>
                <a:srgbClr val="1D2260"/>
              </a:solidFill>
            </a:endParaRPr>
          </a:p>
          <a:p>
            <a:pPr indent="-279400" lvl="0" marL="342900" marR="0" rtl="0" algn="l">
              <a:lnSpc>
                <a:spcPct val="150000"/>
              </a:lnSpc>
              <a:spcBef>
                <a:spcPts val="0"/>
              </a:spcBef>
              <a:spcAft>
                <a:spcPts val="0"/>
              </a:spcAft>
              <a:buClr>
                <a:srgbClr val="1D2260"/>
              </a:buClr>
              <a:buSzPts val="1800"/>
              <a:buChar char="●"/>
            </a:pPr>
            <a:r>
              <a:rPr lang="en" sz="1800">
                <a:solidFill>
                  <a:srgbClr val="1D2260"/>
                </a:solidFill>
              </a:rPr>
              <a:t>Attend Booster Club meetings</a:t>
            </a:r>
            <a:endParaRPr sz="1800">
              <a:solidFill>
                <a:srgbClr val="1D2260"/>
              </a:solidFill>
            </a:endParaRPr>
          </a:p>
          <a:p>
            <a:pPr indent="-279400" lvl="0" marL="342900" marR="0" rtl="0" algn="l">
              <a:lnSpc>
                <a:spcPct val="150000"/>
              </a:lnSpc>
              <a:spcBef>
                <a:spcPts val="0"/>
              </a:spcBef>
              <a:spcAft>
                <a:spcPts val="0"/>
              </a:spcAft>
              <a:buClr>
                <a:srgbClr val="1D2260"/>
              </a:buClr>
              <a:buSzPts val="1800"/>
              <a:buChar char="●"/>
            </a:pPr>
            <a:r>
              <a:rPr lang="en" sz="1800">
                <a:solidFill>
                  <a:srgbClr val="1D2260"/>
                </a:solidFill>
              </a:rPr>
              <a:t>Meetings are every other week after Thursday LLAB</a:t>
            </a:r>
            <a:endParaRPr sz="1800">
              <a:solidFill>
                <a:srgbClr val="1D2260"/>
              </a:solidFill>
            </a:endParaRPr>
          </a:p>
          <a:p>
            <a:pPr indent="0" lvl="0" marL="342900" marR="0" rtl="0" algn="l">
              <a:lnSpc>
                <a:spcPct val="150000"/>
              </a:lnSpc>
              <a:spcBef>
                <a:spcPts val="0"/>
              </a:spcBef>
              <a:spcAft>
                <a:spcPts val="0"/>
              </a:spcAft>
              <a:buNone/>
            </a:pPr>
            <a:r>
              <a:t/>
            </a:r>
            <a:endParaRPr b="0" i="0" sz="1800" u="none" cap="none" strike="noStrike">
              <a:solidFill>
                <a:srgbClr val="1D226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0" lvl="0" marL="685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0" lvl="0" marL="685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0" lvl="0" marL="685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0" lvl="0" marL="685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p:txBody>
      </p:sp>
      <p:sp>
        <p:nvSpPr>
          <p:cNvPr id="1065" name="Google Shape;1065;p113"/>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How To Join</a:t>
            </a:r>
            <a:endParaRPr b="0" i="0" sz="3300" u="none" cap="none" strike="noStrike">
              <a:solidFill>
                <a:srgbClr val="1D2260"/>
              </a:solidFill>
              <a:latin typeface="Helvetica Neue"/>
              <a:ea typeface="Helvetica Neue"/>
              <a:cs typeface="Helvetica Neue"/>
              <a:sym typeface="Helvetica Neue"/>
            </a:endParaRPr>
          </a:p>
        </p:txBody>
      </p:sp>
      <p:pic>
        <p:nvPicPr>
          <p:cNvPr id="1066" name="Google Shape;1066;p113"/>
          <p:cNvPicPr preferRelativeResize="0"/>
          <p:nvPr/>
        </p:nvPicPr>
        <p:blipFill rotWithShape="1">
          <a:blip r:embed="rId5">
            <a:alphaModFix/>
          </a:blip>
          <a:srcRect b="0" l="764" r="0" t="0"/>
          <a:stretch/>
        </p:blipFill>
        <p:spPr>
          <a:xfrm>
            <a:off x="4842844" y="2148488"/>
            <a:ext cx="3661161" cy="24587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14"/>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3" name="Google Shape;1073;p114"/>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4" name="Google Shape;1074;p114"/>
          <p:cNvSpPr txBox="1"/>
          <p:nvPr>
            <p:ph type="ctrTitle"/>
          </p:nvPr>
        </p:nvSpPr>
        <p:spPr>
          <a:xfrm>
            <a:off x="1425094" y="2198417"/>
            <a:ext cx="6858000" cy="68085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Arial"/>
              <a:buNone/>
            </a:pPr>
            <a:r>
              <a:rPr lang="en">
                <a:solidFill>
                  <a:srgbClr val="1D2260"/>
                </a:solidFill>
              </a:rPr>
              <a:t>Officers</a:t>
            </a:r>
            <a:endParaRPr>
              <a:solidFill>
                <a:srgbClr val="1D226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15"/>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1" name="Google Shape;1081;p115"/>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82" name="Google Shape;1082;p115"/>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1083" name="Google Shape;1083;p115"/>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1084" name="Google Shape;1084;p115"/>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1085" name="Google Shape;1085;p115"/>
          <p:cNvSpPr txBox="1"/>
          <p:nvPr/>
        </p:nvSpPr>
        <p:spPr>
          <a:xfrm>
            <a:off x="-17587" y="1135575"/>
            <a:ext cx="8513550" cy="3329550"/>
          </a:xfrm>
          <a:prstGeom prst="rect">
            <a:avLst/>
          </a:prstGeom>
          <a:noFill/>
          <a:ln>
            <a:noFill/>
          </a:ln>
        </p:spPr>
        <p:txBody>
          <a:bodyPr anchorCtr="0" anchor="t" bIns="68575" lIns="68575" spcFirstLastPara="1" rIns="68575" wrap="square" tIns="68575">
            <a:noAutofit/>
          </a:bodyPr>
          <a:lstStyle/>
          <a:p>
            <a:pPr indent="-273050" lvl="0" marL="342900" marR="0" rtl="0" algn="l">
              <a:lnSpc>
                <a:spcPct val="150000"/>
              </a:lnSpc>
              <a:spcBef>
                <a:spcPts val="0"/>
              </a:spcBef>
              <a:spcAft>
                <a:spcPts val="0"/>
              </a:spcAft>
              <a:buClr>
                <a:srgbClr val="1D2260"/>
              </a:buClr>
              <a:buSzPts val="1700"/>
              <a:buFont typeface="Arial"/>
              <a:buChar char="●"/>
            </a:pPr>
            <a:r>
              <a:rPr b="0" i="0" lang="en" sz="1700" u="none" cap="none" strike="noStrike">
                <a:solidFill>
                  <a:srgbClr val="1D2260"/>
                </a:solidFill>
                <a:latin typeface="Arial"/>
                <a:ea typeface="Arial"/>
                <a:cs typeface="Arial"/>
                <a:sym typeface="Arial"/>
              </a:rPr>
              <a:t>President: </a:t>
            </a:r>
            <a:r>
              <a:rPr lang="en" sz="1700">
                <a:solidFill>
                  <a:srgbClr val="1D2260"/>
                </a:solidFill>
              </a:rPr>
              <a:t>C/Jara</a:t>
            </a:r>
            <a:endParaRPr b="0" i="0" sz="1000" u="none" cap="none" strike="noStrike">
              <a:solidFill>
                <a:srgbClr val="1D2260"/>
              </a:solidFill>
              <a:latin typeface="Arial"/>
              <a:ea typeface="Arial"/>
              <a:cs typeface="Arial"/>
              <a:sym typeface="Arial"/>
            </a:endParaRPr>
          </a:p>
          <a:p>
            <a:pPr indent="-273050" lvl="0" marL="342900" marR="0" rtl="0" algn="l">
              <a:lnSpc>
                <a:spcPct val="150000"/>
              </a:lnSpc>
              <a:spcBef>
                <a:spcPts val="0"/>
              </a:spcBef>
              <a:spcAft>
                <a:spcPts val="0"/>
              </a:spcAft>
              <a:buClr>
                <a:srgbClr val="1D2260"/>
              </a:buClr>
              <a:buSzPts val="1700"/>
              <a:buFont typeface="Arial"/>
              <a:buChar char="●"/>
            </a:pPr>
            <a:r>
              <a:rPr b="0" i="0" lang="en" sz="1700" u="none" cap="none" strike="noStrike">
                <a:solidFill>
                  <a:srgbClr val="1D2260"/>
                </a:solidFill>
                <a:latin typeface="Arial"/>
                <a:ea typeface="Arial"/>
                <a:cs typeface="Arial"/>
                <a:sym typeface="Arial"/>
              </a:rPr>
              <a:t>Vice President:</a:t>
            </a:r>
            <a:r>
              <a:rPr lang="en" sz="1700">
                <a:solidFill>
                  <a:srgbClr val="1D2260"/>
                </a:solidFill>
              </a:rPr>
              <a:t> C/Olivares</a:t>
            </a:r>
            <a:endParaRPr b="0" i="0" sz="1700" u="none" cap="none" strike="noStrike">
              <a:solidFill>
                <a:srgbClr val="1D2260"/>
              </a:solidFill>
              <a:latin typeface="Arial"/>
              <a:ea typeface="Arial"/>
              <a:cs typeface="Arial"/>
              <a:sym typeface="Arial"/>
            </a:endParaRPr>
          </a:p>
          <a:p>
            <a:pPr indent="-273050" lvl="0" marL="342900" marR="0" rtl="0" algn="l">
              <a:lnSpc>
                <a:spcPct val="150000"/>
              </a:lnSpc>
              <a:spcBef>
                <a:spcPts val="0"/>
              </a:spcBef>
              <a:spcAft>
                <a:spcPts val="0"/>
              </a:spcAft>
              <a:buClr>
                <a:srgbClr val="1D2260"/>
              </a:buClr>
              <a:buSzPts val="1700"/>
              <a:buFont typeface="Arial"/>
              <a:buChar char="●"/>
            </a:pPr>
            <a:r>
              <a:rPr b="0" i="0" lang="en" sz="1700" u="none" cap="none" strike="noStrike">
                <a:solidFill>
                  <a:srgbClr val="1D2260"/>
                </a:solidFill>
                <a:latin typeface="Arial"/>
                <a:ea typeface="Arial"/>
                <a:cs typeface="Arial"/>
                <a:sym typeface="Arial"/>
              </a:rPr>
              <a:t>Events: </a:t>
            </a:r>
            <a:r>
              <a:rPr lang="en" sz="1700">
                <a:solidFill>
                  <a:srgbClr val="1D2260"/>
                </a:solidFill>
              </a:rPr>
              <a:t>C/Palafox &amp; C/Jackson</a:t>
            </a:r>
            <a:endParaRPr b="0" i="0" sz="1700" u="none" cap="none" strike="noStrike">
              <a:solidFill>
                <a:srgbClr val="1D2260"/>
              </a:solidFill>
              <a:latin typeface="Arial"/>
              <a:ea typeface="Arial"/>
              <a:cs typeface="Arial"/>
              <a:sym typeface="Arial"/>
            </a:endParaRPr>
          </a:p>
          <a:p>
            <a:pPr indent="-273050" lvl="0" marL="342900" marR="0" rtl="0" algn="l">
              <a:lnSpc>
                <a:spcPct val="150000"/>
              </a:lnSpc>
              <a:spcBef>
                <a:spcPts val="0"/>
              </a:spcBef>
              <a:spcAft>
                <a:spcPts val="0"/>
              </a:spcAft>
              <a:buClr>
                <a:srgbClr val="1D2260"/>
              </a:buClr>
              <a:buSzPts val="1700"/>
              <a:buFont typeface="Arial"/>
              <a:buChar char="●"/>
            </a:pPr>
            <a:r>
              <a:rPr b="0" i="0" lang="en" sz="1700" u="none" cap="none" strike="noStrike">
                <a:solidFill>
                  <a:srgbClr val="1D2260"/>
                </a:solidFill>
                <a:latin typeface="Arial"/>
                <a:ea typeface="Arial"/>
                <a:cs typeface="Arial"/>
                <a:sym typeface="Arial"/>
              </a:rPr>
              <a:t>Sales &amp; Distribution Officer: </a:t>
            </a:r>
            <a:r>
              <a:rPr lang="en" sz="1700">
                <a:solidFill>
                  <a:srgbClr val="1D2260"/>
                </a:solidFill>
              </a:rPr>
              <a:t>C/Schrecker</a:t>
            </a:r>
            <a:endParaRPr b="0" i="0" sz="1700" u="none" cap="none" strike="noStrike">
              <a:solidFill>
                <a:srgbClr val="1D2260"/>
              </a:solidFill>
              <a:latin typeface="Arial"/>
              <a:ea typeface="Arial"/>
              <a:cs typeface="Arial"/>
              <a:sym typeface="Arial"/>
            </a:endParaRPr>
          </a:p>
          <a:p>
            <a:pPr indent="-273050" lvl="0" marL="342900" marR="0" rtl="0" algn="l">
              <a:lnSpc>
                <a:spcPct val="150000"/>
              </a:lnSpc>
              <a:spcBef>
                <a:spcPts val="0"/>
              </a:spcBef>
              <a:spcAft>
                <a:spcPts val="0"/>
              </a:spcAft>
              <a:buClr>
                <a:srgbClr val="1D2260"/>
              </a:buClr>
              <a:buSzPts val="1700"/>
              <a:buFont typeface="Arial"/>
              <a:buChar char="●"/>
            </a:pPr>
            <a:r>
              <a:rPr b="0" i="0" lang="en" sz="1700" u="none" cap="none" strike="noStrike">
                <a:solidFill>
                  <a:srgbClr val="1D2260"/>
                </a:solidFill>
                <a:latin typeface="Arial"/>
                <a:ea typeface="Arial"/>
                <a:cs typeface="Arial"/>
                <a:sym typeface="Arial"/>
              </a:rPr>
              <a:t>Snack Officer: </a:t>
            </a:r>
            <a:r>
              <a:rPr lang="en" sz="1700">
                <a:solidFill>
                  <a:srgbClr val="1D2260"/>
                </a:solidFill>
              </a:rPr>
              <a:t>C/Acevedo</a:t>
            </a:r>
            <a:endParaRPr b="0" i="0" sz="1700" u="none" cap="none" strike="noStrike">
              <a:solidFill>
                <a:srgbClr val="1D2260"/>
              </a:solidFill>
              <a:latin typeface="Arial"/>
              <a:ea typeface="Arial"/>
              <a:cs typeface="Arial"/>
              <a:sym typeface="Arial"/>
            </a:endParaRPr>
          </a:p>
          <a:p>
            <a:pPr indent="-273050" lvl="0" marL="342900" marR="0" rtl="0" algn="l">
              <a:lnSpc>
                <a:spcPct val="150000"/>
              </a:lnSpc>
              <a:spcBef>
                <a:spcPts val="0"/>
              </a:spcBef>
              <a:spcAft>
                <a:spcPts val="0"/>
              </a:spcAft>
              <a:buClr>
                <a:srgbClr val="1D2260"/>
              </a:buClr>
              <a:buSzPts val="1700"/>
              <a:buFont typeface="Arial"/>
              <a:buChar char="●"/>
            </a:pPr>
            <a:r>
              <a:rPr b="0" i="0" lang="en" sz="1700" u="none" cap="none" strike="noStrike">
                <a:solidFill>
                  <a:srgbClr val="1D2260"/>
                </a:solidFill>
                <a:latin typeface="Arial"/>
                <a:ea typeface="Arial"/>
                <a:cs typeface="Arial"/>
                <a:sym typeface="Arial"/>
              </a:rPr>
              <a:t>Photographer: </a:t>
            </a:r>
            <a:r>
              <a:rPr lang="en" sz="1700">
                <a:solidFill>
                  <a:srgbClr val="1D2260"/>
                </a:solidFill>
              </a:rPr>
              <a:t>C/Villamaria</a:t>
            </a:r>
            <a:endParaRPr b="0" i="0" sz="1700" u="none" cap="none" strike="noStrike">
              <a:solidFill>
                <a:srgbClr val="1D2260"/>
              </a:solidFill>
              <a:latin typeface="Arial"/>
              <a:ea typeface="Arial"/>
              <a:cs typeface="Arial"/>
              <a:sym typeface="Arial"/>
            </a:endParaRPr>
          </a:p>
          <a:p>
            <a:pPr indent="-139700" lvl="0" marL="939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139700" lvl="0" marL="939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139700" lvl="0" marL="939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139700" lvl="0" marL="939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139700" lvl="0" marL="939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a:p>
            <a:pPr indent="-139700" lvl="0" marL="93980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1D2260"/>
              </a:solidFill>
              <a:latin typeface="Arial"/>
              <a:ea typeface="Arial"/>
              <a:cs typeface="Arial"/>
              <a:sym typeface="Arial"/>
            </a:endParaRPr>
          </a:p>
        </p:txBody>
      </p:sp>
      <p:sp>
        <p:nvSpPr>
          <p:cNvPr id="1086" name="Google Shape;1086;p115"/>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Officers</a:t>
            </a:r>
            <a:endParaRPr b="0" i="0" sz="3300" u="none" cap="none" strike="noStrike">
              <a:solidFill>
                <a:srgbClr val="1D2260"/>
              </a:solidFill>
              <a:latin typeface="Helvetica Neue"/>
              <a:ea typeface="Helvetica Neue"/>
              <a:cs typeface="Helvetica Neue"/>
              <a:sym typeface="Helvetica Neue"/>
            </a:endParaRPr>
          </a:p>
        </p:txBody>
      </p:sp>
      <p:pic>
        <p:nvPicPr>
          <p:cNvPr id="1087" name="Google Shape;1087;p115"/>
          <p:cNvPicPr preferRelativeResize="0"/>
          <p:nvPr/>
        </p:nvPicPr>
        <p:blipFill>
          <a:blip r:embed="rId5">
            <a:alphaModFix/>
          </a:blip>
          <a:stretch>
            <a:fillRect/>
          </a:stretch>
        </p:blipFill>
        <p:spPr>
          <a:xfrm>
            <a:off x="5662181" y="1076119"/>
            <a:ext cx="2739675" cy="365289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16"/>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4" name="Google Shape;1094;p116"/>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5" name="Google Shape;1095;p116"/>
          <p:cNvSpPr txBox="1"/>
          <p:nvPr>
            <p:ph type="ctrTitle"/>
          </p:nvPr>
        </p:nvSpPr>
        <p:spPr>
          <a:xfrm>
            <a:off x="1425094" y="2198417"/>
            <a:ext cx="6858000" cy="68085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Arial"/>
              <a:buNone/>
            </a:pPr>
            <a:r>
              <a:rPr lang="en">
                <a:solidFill>
                  <a:srgbClr val="1D2260"/>
                </a:solidFill>
              </a:rPr>
              <a:t>Merchandise</a:t>
            </a:r>
            <a:endParaRPr>
              <a:solidFill>
                <a:srgbClr val="1D226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17"/>
          <p:cNvSpPr/>
          <p:nvPr/>
        </p:nvSpPr>
        <p:spPr>
          <a:xfrm>
            <a:off x="135671" y="953532"/>
            <a:ext cx="884070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2" name="Google Shape;1102;p117"/>
          <p:cNvSpPr/>
          <p:nvPr/>
        </p:nvSpPr>
        <p:spPr>
          <a:xfrm>
            <a:off x="135671" y="4782981"/>
            <a:ext cx="884070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03" name="Google Shape;1103;p117"/>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1104" name="Google Shape;1104;p117"/>
          <p:cNvSpPr txBox="1"/>
          <p:nvPr/>
        </p:nvSpPr>
        <p:spPr>
          <a:xfrm>
            <a:off x="1" y="4870096"/>
            <a:ext cx="9144000"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1105" name="Google Shape;1105;p117"/>
          <p:cNvPicPr preferRelativeResize="0"/>
          <p:nvPr/>
        </p:nvPicPr>
        <p:blipFill rotWithShape="1">
          <a:blip r:embed="rId4">
            <a:alphaModFix/>
          </a:blip>
          <a:srcRect b="20401" l="0" r="0" t="0"/>
          <a:stretch/>
        </p:blipFill>
        <p:spPr>
          <a:xfrm>
            <a:off x="135671" y="295457"/>
            <a:ext cx="1151945" cy="437315"/>
          </a:xfrm>
          <a:prstGeom prst="rect">
            <a:avLst/>
          </a:prstGeom>
          <a:noFill/>
          <a:ln>
            <a:noFill/>
          </a:ln>
        </p:spPr>
      </p:pic>
      <p:sp>
        <p:nvSpPr>
          <p:cNvPr id="1106" name="Google Shape;1106;p117"/>
          <p:cNvSpPr txBox="1"/>
          <p:nvPr/>
        </p:nvSpPr>
        <p:spPr>
          <a:xfrm>
            <a:off x="1433946" y="240587"/>
            <a:ext cx="645322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Merchandise </a:t>
            </a:r>
            <a:endParaRPr b="0" i="0" sz="3300" u="none" cap="none" strike="noStrike">
              <a:solidFill>
                <a:srgbClr val="1D2260"/>
              </a:solidFill>
              <a:latin typeface="Helvetica Neue"/>
              <a:ea typeface="Helvetica Neue"/>
              <a:cs typeface="Helvetica Neue"/>
              <a:sym typeface="Helvetica Neue"/>
            </a:endParaRPr>
          </a:p>
        </p:txBody>
      </p:sp>
      <p:graphicFrame>
        <p:nvGraphicFramePr>
          <p:cNvPr id="1107" name="Google Shape;1107;p117"/>
          <p:cNvGraphicFramePr/>
          <p:nvPr/>
        </p:nvGraphicFramePr>
        <p:xfrm>
          <a:off x="398585" y="1209211"/>
          <a:ext cx="3000000" cy="3000000"/>
        </p:xfrm>
        <a:graphic>
          <a:graphicData uri="http://schemas.openxmlformats.org/drawingml/2006/table">
            <a:tbl>
              <a:tblPr bandRow="1" firstRow="1">
                <a:noFill/>
                <a:tableStyleId>{3901F7A4-ECDE-4D67-989A-51689A7920AD}</a:tableStyleId>
              </a:tblPr>
              <a:tblGrid>
                <a:gridCol w="2170125"/>
                <a:gridCol w="2170125"/>
              </a:tblGrid>
              <a:tr h="415000">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Item</a:t>
                      </a:r>
                      <a:endParaRPr sz="11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Price</a:t>
                      </a:r>
                      <a:endParaRPr sz="1100" u="none" cap="none" strike="noStrike"/>
                    </a:p>
                  </a:txBody>
                  <a:tcPr marT="34300" marB="34300" marR="68600" marL="68600"/>
                </a:tc>
              </a:tr>
              <a:tr h="415000">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Det Polo</a:t>
                      </a:r>
                      <a:endParaRPr sz="11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$30</a:t>
                      </a:r>
                      <a:endParaRPr sz="1100" u="none" cap="none" strike="noStrike"/>
                    </a:p>
                  </a:txBody>
                  <a:tcPr marT="34300" marB="34300" marR="68600" marL="68600"/>
                </a:tc>
              </a:tr>
              <a:tr h="684000">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Det Shirt (used for PT)</a:t>
                      </a:r>
                      <a:endParaRPr sz="11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$20</a:t>
                      </a:r>
                      <a:endParaRPr sz="1100" u="none" cap="none" strike="noStrike"/>
                    </a:p>
                  </a:txBody>
                  <a:tcPr marT="34300" marB="34300" marR="68600" marL="68600"/>
                </a:tc>
              </a:tr>
              <a:tr h="684000">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Patch (colored or OCP brown)</a:t>
                      </a:r>
                      <a:endParaRPr sz="11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$5</a:t>
                      </a:r>
                      <a:endParaRPr sz="1100" u="none" cap="none" strike="noStrike"/>
                    </a:p>
                  </a:txBody>
                  <a:tcPr marT="34300" marB="34300" marR="68600" marL="68600"/>
                </a:tc>
              </a:tr>
              <a:tr h="415000">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Stickers</a:t>
                      </a:r>
                      <a:endParaRPr sz="11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$2</a:t>
                      </a:r>
                      <a:endParaRPr sz="1100" u="none" cap="none" strike="noStrike"/>
                    </a:p>
                  </a:txBody>
                  <a:tcPr marT="34300" marB="34300" marR="68600" marL="68600"/>
                </a:tc>
              </a:tr>
              <a:tr h="415000">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Coin</a:t>
                      </a:r>
                      <a:endParaRPr sz="2100" u="none" cap="none" strike="noStrike"/>
                    </a:p>
                  </a:txBody>
                  <a:tcPr marT="34300" marB="34300" marR="68600" marL="68600"/>
                </a:tc>
                <a:tc>
                  <a:txBody>
                    <a:bodyPr/>
                    <a:lstStyle/>
                    <a:p>
                      <a:pPr indent="0" lvl="0" marL="0" marR="0" rtl="0" algn="ctr">
                        <a:lnSpc>
                          <a:spcPct val="100000"/>
                        </a:lnSpc>
                        <a:spcBef>
                          <a:spcPts val="0"/>
                        </a:spcBef>
                        <a:spcAft>
                          <a:spcPts val="0"/>
                        </a:spcAft>
                        <a:buClr>
                          <a:srgbClr val="000000"/>
                        </a:buClr>
                        <a:buSzPts val="2100"/>
                        <a:buFont typeface="Arial"/>
                        <a:buNone/>
                      </a:pPr>
                      <a:r>
                        <a:rPr lang="en" sz="2100" u="none" cap="none" strike="noStrike"/>
                        <a:t>$10</a:t>
                      </a:r>
                      <a:endParaRPr sz="2100" u="none" cap="none" strike="noStrike"/>
                    </a:p>
                  </a:txBody>
                  <a:tcPr marT="34300" marB="34300" marR="68600" marL="68600"/>
                </a:tc>
              </a:tr>
              <a:tr h="415000">
                <a:tc>
                  <a:txBody>
                    <a:bodyPr/>
                    <a:lstStyle/>
                    <a:p>
                      <a:pPr indent="0" lvl="0" marL="0" marR="0" rtl="0" algn="ctr">
                        <a:lnSpc>
                          <a:spcPct val="100000"/>
                        </a:lnSpc>
                        <a:spcBef>
                          <a:spcPts val="0"/>
                        </a:spcBef>
                        <a:spcAft>
                          <a:spcPts val="0"/>
                        </a:spcAft>
                        <a:buNone/>
                      </a:pPr>
                      <a:r>
                        <a:rPr lang="en" sz="2100"/>
                        <a:t>Morale Shirt</a:t>
                      </a:r>
                      <a:endParaRPr sz="2100" u="none" cap="none" strike="noStrike"/>
                    </a:p>
                  </a:txBody>
                  <a:tcPr marT="34300" marB="34300" marR="68600" marL="68600"/>
                </a:tc>
                <a:tc>
                  <a:txBody>
                    <a:bodyPr/>
                    <a:lstStyle/>
                    <a:p>
                      <a:pPr indent="0" lvl="0" marL="0" marR="0" rtl="0" algn="ctr">
                        <a:lnSpc>
                          <a:spcPct val="100000"/>
                        </a:lnSpc>
                        <a:spcBef>
                          <a:spcPts val="0"/>
                        </a:spcBef>
                        <a:spcAft>
                          <a:spcPts val="0"/>
                        </a:spcAft>
                        <a:buNone/>
                      </a:pPr>
                      <a:r>
                        <a:rPr lang="en" sz="2100"/>
                        <a:t>$20</a:t>
                      </a:r>
                      <a:endParaRPr sz="2100" u="none" cap="none" strike="noStrike"/>
                    </a:p>
                  </a:txBody>
                  <a:tcPr marT="34300" marB="34300" marR="68600" marL="68600"/>
                </a:tc>
              </a:tr>
            </a:tbl>
          </a:graphicData>
        </a:graphic>
      </p:graphicFrame>
      <p:pic>
        <p:nvPicPr>
          <p:cNvPr id="1108" name="Google Shape;1108;p117"/>
          <p:cNvPicPr preferRelativeResize="0"/>
          <p:nvPr/>
        </p:nvPicPr>
        <p:blipFill rotWithShape="1">
          <a:blip r:embed="rId5">
            <a:alphaModFix/>
          </a:blip>
          <a:srcRect b="0" l="0" r="0" t="0"/>
          <a:stretch/>
        </p:blipFill>
        <p:spPr>
          <a:xfrm>
            <a:off x="5333288" y="1542380"/>
            <a:ext cx="1151944" cy="1068089"/>
          </a:xfrm>
          <a:prstGeom prst="rect">
            <a:avLst/>
          </a:prstGeom>
          <a:noFill/>
          <a:ln>
            <a:noFill/>
          </a:ln>
        </p:spPr>
      </p:pic>
      <p:pic>
        <p:nvPicPr>
          <p:cNvPr id="1109" name="Google Shape;1109;p117"/>
          <p:cNvPicPr preferRelativeResize="0"/>
          <p:nvPr/>
        </p:nvPicPr>
        <p:blipFill>
          <a:blip r:embed="rId6">
            <a:alphaModFix/>
          </a:blip>
          <a:stretch>
            <a:fillRect/>
          </a:stretch>
        </p:blipFill>
        <p:spPr>
          <a:xfrm>
            <a:off x="7188525" y="1458525"/>
            <a:ext cx="1151944" cy="1151944"/>
          </a:xfrm>
          <a:prstGeom prst="rect">
            <a:avLst/>
          </a:prstGeom>
          <a:noFill/>
          <a:ln>
            <a:noFill/>
          </a:ln>
        </p:spPr>
      </p:pic>
      <p:pic>
        <p:nvPicPr>
          <p:cNvPr id="1110" name="Google Shape;1110;p117"/>
          <p:cNvPicPr preferRelativeResize="0"/>
          <p:nvPr/>
        </p:nvPicPr>
        <p:blipFill>
          <a:blip r:embed="rId7">
            <a:alphaModFix/>
          </a:blip>
          <a:stretch>
            <a:fillRect/>
          </a:stretch>
        </p:blipFill>
        <p:spPr>
          <a:xfrm>
            <a:off x="5100822" y="2724769"/>
            <a:ext cx="3475152" cy="19439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p:nvPr/>
        </p:nvSpPr>
        <p:spPr>
          <a:xfrm>
            <a:off x="150542" y="167268"/>
            <a:ext cx="8842950" cy="480892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74" name="Google Shape;374;p55"/>
          <p:cNvSpPr txBox="1"/>
          <p:nvPr>
            <p:ph type="ctrTitle"/>
          </p:nvPr>
        </p:nvSpPr>
        <p:spPr>
          <a:xfrm>
            <a:off x="1424353" y="1643493"/>
            <a:ext cx="6506325" cy="1790775"/>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01F46"/>
              </a:buClr>
              <a:buSzPts val="4500"/>
              <a:buFont typeface="Arial"/>
              <a:buNone/>
            </a:pPr>
            <a:r>
              <a:rPr b="1" lang="en">
                <a:solidFill>
                  <a:srgbClr val="001F46"/>
                </a:solidFill>
                <a:latin typeface="Arial"/>
                <a:ea typeface="Arial"/>
                <a:cs typeface="Arial"/>
                <a:sym typeface="Arial"/>
              </a:rPr>
              <a:t>Questions?</a:t>
            </a:r>
            <a:endParaRPr>
              <a:solidFill>
                <a:srgbClr val="001F46"/>
              </a:solidFill>
            </a:endParaRPr>
          </a:p>
        </p:txBody>
      </p:sp>
      <p:sp>
        <p:nvSpPr>
          <p:cNvPr id="375" name="Google Shape;375;p55"/>
          <p:cNvSpPr/>
          <p:nvPr/>
        </p:nvSpPr>
        <p:spPr>
          <a:xfrm rot="5400000">
            <a:off x="-81" y="2487232"/>
            <a:ext cx="2300625" cy="10327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18"/>
          <p:cNvSpPr/>
          <p:nvPr/>
        </p:nvSpPr>
        <p:spPr>
          <a:xfrm>
            <a:off x="135671" y="953532"/>
            <a:ext cx="8840600" cy="68580"/>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7" name="Google Shape;1117;p118"/>
          <p:cNvSpPr/>
          <p:nvPr/>
        </p:nvSpPr>
        <p:spPr>
          <a:xfrm>
            <a:off x="135671" y="4782981"/>
            <a:ext cx="8840600" cy="68580"/>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18" name="Google Shape;1118;p118"/>
          <p:cNvPicPr preferRelativeResize="0"/>
          <p:nvPr/>
        </p:nvPicPr>
        <p:blipFill rotWithShape="1">
          <a:blip r:embed="rId3">
            <a:alphaModFix/>
          </a:blip>
          <a:srcRect b="0" l="0" r="0" t="0"/>
          <a:stretch/>
        </p:blipFill>
        <p:spPr>
          <a:xfrm>
            <a:off x="7887258" y="85357"/>
            <a:ext cx="1200032" cy="851030"/>
          </a:xfrm>
          <a:prstGeom prst="rect">
            <a:avLst/>
          </a:prstGeom>
          <a:noFill/>
          <a:ln>
            <a:noFill/>
          </a:ln>
        </p:spPr>
      </p:pic>
      <p:sp>
        <p:nvSpPr>
          <p:cNvPr id="1119" name="Google Shape;1119;p118"/>
          <p:cNvSpPr txBox="1"/>
          <p:nvPr/>
        </p:nvSpPr>
        <p:spPr>
          <a:xfrm>
            <a:off x="1" y="4870096"/>
            <a:ext cx="9144000" cy="25391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We Build Exceptional Officers •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1120" name="Google Shape;1120;p118"/>
          <p:cNvPicPr preferRelativeResize="0"/>
          <p:nvPr/>
        </p:nvPicPr>
        <p:blipFill rotWithShape="1">
          <a:blip r:embed="rId4">
            <a:alphaModFix/>
          </a:blip>
          <a:srcRect b="20399" l="0" r="0" t="0"/>
          <a:stretch/>
        </p:blipFill>
        <p:spPr>
          <a:xfrm>
            <a:off x="135671" y="295457"/>
            <a:ext cx="1151945" cy="437315"/>
          </a:xfrm>
          <a:prstGeom prst="rect">
            <a:avLst/>
          </a:prstGeom>
          <a:noFill/>
          <a:ln>
            <a:noFill/>
          </a:ln>
        </p:spPr>
      </p:pic>
      <p:sp>
        <p:nvSpPr>
          <p:cNvPr id="1121" name="Google Shape;1121;p118"/>
          <p:cNvSpPr txBox="1"/>
          <p:nvPr/>
        </p:nvSpPr>
        <p:spPr>
          <a:xfrm>
            <a:off x="1714329" y="222332"/>
            <a:ext cx="5653217" cy="5770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rgbClr val="1D2260"/>
                </a:solidFill>
                <a:latin typeface="Helvetica Neue"/>
                <a:ea typeface="Helvetica Neue"/>
                <a:cs typeface="Helvetica Neue"/>
                <a:sym typeface="Helvetica Neue"/>
              </a:rPr>
              <a:t>Summary</a:t>
            </a:r>
            <a:endParaRPr b="0" i="0" sz="1100" u="none" cap="none" strike="noStrike">
              <a:solidFill>
                <a:srgbClr val="1D2260"/>
              </a:solidFill>
              <a:latin typeface="Arial"/>
              <a:ea typeface="Arial"/>
              <a:cs typeface="Arial"/>
              <a:sym typeface="Arial"/>
            </a:endParaRPr>
          </a:p>
        </p:txBody>
      </p:sp>
      <p:sp>
        <p:nvSpPr>
          <p:cNvPr id="1122" name="Google Shape;1122;p118"/>
          <p:cNvSpPr txBox="1"/>
          <p:nvPr/>
        </p:nvSpPr>
        <p:spPr>
          <a:xfrm>
            <a:off x="135675" y="1176232"/>
            <a:ext cx="5013000" cy="257085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50000"/>
              </a:lnSpc>
              <a:spcBef>
                <a:spcPts val="0"/>
              </a:spcBef>
              <a:spcAft>
                <a:spcPts val="0"/>
              </a:spcAft>
              <a:buClr>
                <a:srgbClr val="1D2260"/>
              </a:buClr>
              <a:buSzPts val="1800"/>
              <a:buFont typeface="Arial"/>
              <a:buChar char="●"/>
            </a:pPr>
            <a:r>
              <a:rPr b="0" i="0" lang="en" sz="1800" u="none" cap="none" strike="noStrike">
                <a:solidFill>
                  <a:srgbClr val="1D2260"/>
                </a:solidFill>
                <a:latin typeface="Arial"/>
                <a:ea typeface="Arial"/>
                <a:cs typeface="Arial"/>
                <a:sym typeface="Arial"/>
              </a:rPr>
              <a:t>What I</a:t>
            </a:r>
            <a:r>
              <a:rPr lang="en" sz="1800">
                <a:solidFill>
                  <a:srgbClr val="1D2260"/>
                </a:solidFill>
              </a:rPr>
              <a:t>s </a:t>
            </a:r>
            <a:r>
              <a:rPr b="0" i="0" lang="en" sz="1800" u="none" cap="none" strike="noStrike">
                <a:solidFill>
                  <a:srgbClr val="1D2260"/>
                </a:solidFill>
                <a:latin typeface="Arial"/>
                <a:ea typeface="Arial"/>
                <a:cs typeface="Arial"/>
                <a:sym typeface="Arial"/>
              </a:rPr>
              <a:t>Booster Club </a:t>
            </a:r>
            <a:endParaRPr b="0" i="0" sz="1800" u="none" cap="none" strike="noStrike">
              <a:solidFill>
                <a:srgbClr val="1D2260"/>
              </a:solidFill>
              <a:latin typeface="Arial"/>
              <a:ea typeface="Arial"/>
              <a:cs typeface="Arial"/>
              <a:sym typeface="Arial"/>
            </a:endParaRPr>
          </a:p>
          <a:p>
            <a:pPr indent="-279400" lvl="0" marL="342900" rtl="0" algn="l">
              <a:lnSpc>
                <a:spcPct val="150000"/>
              </a:lnSpc>
              <a:spcBef>
                <a:spcPts val="0"/>
              </a:spcBef>
              <a:spcAft>
                <a:spcPts val="0"/>
              </a:spcAft>
              <a:buClr>
                <a:srgbClr val="1D2260"/>
              </a:buClr>
              <a:buSzPts val="1800"/>
              <a:buChar char="●"/>
            </a:pPr>
            <a:r>
              <a:rPr lang="en" sz="1800">
                <a:solidFill>
                  <a:srgbClr val="1D2260"/>
                </a:solidFill>
              </a:rPr>
              <a:t>Why Join</a:t>
            </a:r>
            <a:endParaRPr sz="1800">
              <a:solidFill>
                <a:srgbClr val="1D2260"/>
              </a:solidFill>
            </a:endParaRPr>
          </a:p>
          <a:p>
            <a:pPr indent="-279400" lvl="0" marL="342900" rtl="0" algn="l">
              <a:lnSpc>
                <a:spcPct val="150000"/>
              </a:lnSpc>
              <a:spcBef>
                <a:spcPts val="0"/>
              </a:spcBef>
              <a:spcAft>
                <a:spcPts val="0"/>
              </a:spcAft>
              <a:buClr>
                <a:srgbClr val="1D2260"/>
              </a:buClr>
              <a:buSzPts val="1800"/>
              <a:buChar char="●"/>
            </a:pPr>
            <a:r>
              <a:rPr lang="en" sz="1800">
                <a:solidFill>
                  <a:srgbClr val="1D2260"/>
                </a:solidFill>
              </a:rPr>
              <a:t>How To Join</a:t>
            </a:r>
            <a:endParaRPr b="0" i="0" sz="1800" u="none" cap="none" strike="noStrike">
              <a:solidFill>
                <a:srgbClr val="1D2260"/>
              </a:solidFill>
              <a:latin typeface="Arial"/>
              <a:ea typeface="Arial"/>
              <a:cs typeface="Arial"/>
              <a:sym typeface="Arial"/>
            </a:endParaRPr>
          </a:p>
          <a:p>
            <a:pPr indent="-279400" lvl="0" marL="342900" rtl="0" algn="l">
              <a:lnSpc>
                <a:spcPct val="150000"/>
              </a:lnSpc>
              <a:spcBef>
                <a:spcPts val="0"/>
              </a:spcBef>
              <a:spcAft>
                <a:spcPts val="0"/>
              </a:spcAft>
              <a:buClr>
                <a:srgbClr val="1D2260"/>
              </a:buClr>
              <a:buSzPts val="1800"/>
              <a:buChar char="●"/>
            </a:pPr>
            <a:r>
              <a:rPr lang="en" sz="1800">
                <a:solidFill>
                  <a:srgbClr val="1D2260"/>
                </a:solidFill>
              </a:rPr>
              <a:t>Officers</a:t>
            </a:r>
            <a:endParaRPr b="0" i="0" sz="1800" u="none" cap="none" strike="noStrike">
              <a:solidFill>
                <a:srgbClr val="1D2260"/>
              </a:solidFill>
              <a:latin typeface="Arial"/>
              <a:ea typeface="Arial"/>
              <a:cs typeface="Arial"/>
              <a:sym typeface="Arial"/>
            </a:endParaRPr>
          </a:p>
          <a:p>
            <a:pPr indent="-279400" lvl="0" marL="342900" marR="0" rtl="0" algn="l">
              <a:lnSpc>
                <a:spcPct val="150000"/>
              </a:lnSpc>
              <a:spcBef>
                <a:spcPts val="0"/>
              </a:spcBef>
              <a:spcAft>
                <a:spcPts val="0"/>
              </a:spcAft>
              <a:buClr>
                <a:srgbClr val="1D2260"/>
              </a:buClr>
              <a:buSzPts val="1800"/>
              <a:buFont typeface="Arial"/>
              <a:buChar char="●"/>
            </a:pPr>
            <a:r>
              <a:rPr b="0" i="0" lang="en" sz="1800" u="none" cap="none" strike="noStrike">
                <a:solidFill>
                  <a:srgbClr val="1D2260"/>
                </a:solidFill>
                <a:latin typeface="Arial"/>
                <a:ea typeface="Arial"/>
                <a:cs typeface="Arial"/>
                <a:sym typeface="Arial"/>
              </a:rPr>
              <a:t>Merchandise</a:t>
            </a:r>
            <a:endParaRPr b="0" i="0" sz="1100" u="none" cap="none" strike="noStrike">
              <a:solidFill>
                <a:srgbClr val="1D2260"/>
              </a:solidFill>
              <a:latin typeface="Arial"/>
              <a:ea typeface="Arial"/>
              <a:cs typeface="Arial"/>
              <a:sym typeface="Arial"/>
            </a:endParaRPr>
          </a:p>
          <a:p>
            <a:pPr indent="-279400" lvl="0" marL="342900" marR="0" rtl="0" algn="l">
              <a:lnSpc>
                <a:spcPct val="150000"/>
              </a:lnSpc>
              <a:spcBef>
                <a:spcPts val="0"/>
              </a:spcBef>
              <a:spcAft>
                <a:spcPts val="0"/>
              </a:spcAft>
              <a:buClr>
                <a:srgbClr val="1D2260"/>
              </a:buClr>
              <a:buSzPts val="1800"/>
              <a:buFont typeface="Arial"/>
              <a:buChar char="●"/>
            </a:pPr>
            <a:r>
              <a:rPr b="0" i="0" lang="en" sz="1800" u="none" cap="none" strike="noStrike">
                <a:solidFill>
                  <a:srgbClr val="1D2260"/>
                </a:solidFill>
                <a:latin typeface="Arial"/>
                <a:ea typeface="Arial"/>
                <a:cs typeface="Arial"/>
                <a:sym typeface="Arial"/>
              </a:rPr>
              <a:t>Questions</a:t>
            </a:r>
            <a:endParaRPr b="0" i="0" sz="1100" u="none" cap="none" strike="noStrike">
              <a:solidFill>
                <a:srgbClr val="1D2260"/>
              </a:solidFill>
              <a:latin typeface="Arial"/>
              <a:ea typeface="Arial"/>
              <a:cs typeface="Arial"/>
              <a:sym typeface="Arial"/>
            </a:endParaRPr>
          </a:p>
        </p:txBody>
      </p:sp>
      <p:pic>
        <p:nvPicPr>
          <p:cNvPr id="1123" name="Google Shape;1123;p118"/>
          <p:cNvPicPr preferRelativeResize="0"/>
          <p:nvPr/>
        </p:nvPicPr>
        <p:blipFill rotWithShape="1">
          <a:blip r:embed="rId5">
            <a:alphaModFix/>
          </a:blip>
          <a:srcRect b="27332" l="23790" r="10198" t="25339"/>
          <a:stretch/>
        </p:blipFill>
        <p:spPr>
          <a:xfrm>
            <a:off x="4614304" y="1723641"/>
            <a:ext cx="3970365" cy="213510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9"/>
          <p:cNvSpPr txBox="1"/>
          <p:nvPr>
            <p:ph idx="12" type="sldNum"/>
          </p:nvPr>
        </p:nvSpPr>
        <p:spPr>
          <a:xfrm>
            <a:off x="6453284" y="4767264"/>
            <a:ext cx="2052225" cy="273825"/>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lang="en">
                <a:latin typeface="Calibri"/>
                <a:ea typeface="Calibri"/>
                <a:cs typeface="Calibri"/>
                <a:sym typeface="Calibri"/>
              </a:rPr>
              <a:t>‹#›</a:t>
            </a:fld>
            <a:endParaRPr>
              <a:latin typeface="Calibri"/>
              <a:ea typeface="Calibri"/>
              <a:cs typeface="Calibri"/>
              <a:sym typeface="Calibri"/>
            </a:endParaRPr>
          </a:p>
        </p:txBody>
      </p:sp>
      <p:sp>
        <p:nvSpPr>
          <p:cNvPr id="1129" name="Google Shape;1129;p119"/>
          <p:cNvSpPr/>
          <p:nvPr/>
        </p:nvSpPr>
        <p:spPr>
          <a:xfrm>
            <a:off x="146647" y="4782981"/>
            <a:ext cx="8818650" cy="68625"/>
          </a:xfrm>
          <a:prstGeom prst="rect">
            <a:avLst/>
          </a:prstGeom>
          <a:gradFill>
            <a:gsLst>
              <a:gs pos="0">
                <a:schemeClr val="accent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130" name="Google Shape;1130;p119"/>
          <p:cNvSpPr txBox="1"/>
          <p:nvPr/>
        </p:nvSpPr>
        <p:spPr>
          <a:xfrm>
            <a:off x="11311" y="4870097"/>
            <a:ext cx="9121274" cy="254025"/>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57322"/>
                </a:solidFill>
                <a:latin typeface="Helvetica Neue"/>
                <a:ea typeface="Helvetica Neue"/>
                <a:cs typeface="Helvetica Neue"/>
                <a:sym typeface="Helvetica Neue"/>
              </a:rPr>
              <a:t>Air Force ROTC Detachment 842 </a:t>
            </a:r>
            <a:r>
              <a:rPr b="0" i="0" lang="en" sz="1200" u="none" cap="none" strike="noStrike">
                <a:solidFill>
                  <a:srgbClr val="002060"/>
                </a:solidFill>
                <a:latin typeface="Helvetica Neue"/>
                <a:ea typeface="Helvetica Neue"/>
                <a:cs typeface="Helvetica Neue"/>
                <a:sym typeface="Helvetica Neue"/>
              </a:rPr>
              <a:t>•  </a:t>
            </a:r>
            <a:r>
              <a:rPr b="0" i="1" lang="en" sz="1200" u="none" cap="none" strike="noStrike">
                <a:solidFill>
                  <a:srgbClr val="002060"/>
                </a:solidFill>
                <a:latin typeface="Helvetica Neue"/>
                <a:ea typeface="Helvetica Neue"/>
                <a:cs typeface="Helvetica Neue"/>
                <a:sym typeface="Helvetica Neue"/>
              </a:rPr>
              <a:t>We Build Exceptional Officers </a:t>
            </a:r>
            <a:r>
              <a:rPr b="0" i="0" lang="en" sz="1200" u="none" cap="none" strike="noStrike">
                <a:solidFill>
                  <a:srgbClr val="002060"/>
                </a:solidFill>
                <a:latin typeface="Helvetica Neue"/>
                <a:ea typeface="Helvetica Neue"/>
                <a:cs typeface="Helvetica Neue"/>
                <a:sym typeface="Helvetica Neue"/>
              </a:rPr>
              <a:t>•  </a:t>
            </a:r>
            <a:r>
              <a:rPr b="0" i="0" lang="en" sz="12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sp>
        <p:nvSpPr>
          <p:cNvPr id="1131" name="Google Shape;1131;p119"/>
          <p:cNvSpPr/>
          <p:nvPr/>
        </p:nvSpPr>
        <p:spPr>
          <a:xfrm>
            <a:off x="146647" y="953532"/>
            <a:ext cx="8818650" cy="68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132" name="Google Shape;1132;p119"/>
          <p:cNvSpPr txBox="1"/>
          <p:nvPr/>
        </p:nvSpPr>
        <p:spPr>
          <a:xfrm>
            <a:off x="1736397" y="201669"/>
            <a:ext cx="5639175" cy="57712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300"/>
              <a:buFont typeface="Arial"/>
              <a:buNone/>
            </a:pPr>
            <a:r>
              <a:rPr b="1" i="0" lang="en" sz="3300" u="none" cap="none" strike="noStrike">
                <a:solidFill>
                  <a:srgbClr val="1D2260"/>
                </a:solidFill>
                <a:latin typeface="Helvetica Neue"/>
                <a:ea typeface="Helvetica Neue"/>
                <a:cs typeface="Helvetica Neue"/>
                <a:sym typeface="Helvetica Neue"/>
              </a:rPr>
              <a:t>Questions?</a:t>
            </a:r>
            <a:endParaRPr b="0" i="0" sz="1100" u="none" cap="none" strike="noStrike">
              <a:solidFill>
                <a:srgbClr val="1D226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300"/>
              <a:buFont typeface="Arial"/>
              <a:buNone/>
            </a:pPr>
            <a:r>
              <a:t/>
            </a:r>
            <a:endParaRPr b="1" i="0" sz="3300" u="none" cap="none" strike="noStrike">
              <a:solidFill>
                <a:srgbClr val="002368"/>
              </a:solidFill>
              <a:latin typeface="Helvetica Neue"/>
              <a:ea typeface="Helvetica Neue"/>
              <a:cs typeface="Helvetica Neue"/>
              <a:sym typeface="Helvetica Neue"/>
            </a:endParaRPr>
          </a:p>
        </p:txBody>
      </p:sp>
      <p:pic>
        <p:nvPicPr>
          <p:cNvPr id="1133" name="Google Shape;1133;p119"/>
          <p:cNvPicPr preferRelativeResize="0"/>
          <p:nvPr/>
        </p:nvPicPr>
        <p:blipFill rotWithShape="1">
          <a:blip r:embed="rId3">
            <a:alphaModFix/>
          </a:blip>
          <a:srcRect b="13651" l="0" r="0" t="0"/>
          <a:stretch/>
        </p:blipFill>
        <p:spPr>
          <a:xfrm>
            <a:off x="7879058" y="85357"/>
            <a:ext cx="1197063" cy="851030"/>
          </a:xfrm>
          <a:prstGeom prst="rect">
            <a:avLst/>
          </a:prstGeom>
          <a:noFill/>
          <a:ln>
            <a:noFill/>
          </a:ln>
        </p:spPr>
      </p:pic>
      <p:pic>
        <p:nvPicPr>
          <p:cNvPr id="1134" name="Google Shape;1134;p119"/>
          <p:cNvPicPr preferRelativeResize="0"/>
          <p:nvPr/>
        </p:nvPicPr>
        <p:blipFill rotWithShape="1">
          <a:blip r:embed="rId4">
            <a:alphaModFix/>
          </a:blip>
          <a:srcRect b="20401" l="0" r="0" t="0"/>
          <a:stretch/>
        </p:blipFill>
        <p:spPr>
          <a:xfrm>
            <a:off x="146649" y="295460"/>
            <a:ext cx="1149095" cy="437315"/>
          </a:xfrm>
          <a:prstGeom prst="rect">
            <a:avLst/>
          </a:prstGeom>
          <a:noFill/>
          <a:ln>
            <a:noFill/>
          </a:ln>
        </p:spPr>
      </p:pic>
      <p:sp>
        <p:nvSpPr>
          <p:cNvPr id="1135" name="Google Shape;1135;p119"/>
          <p:cNvSpPr/>
          <p:nvPr/>
        </p:nvSpPr>
        <p:spPr>
          <a:xfrm>
            <a:off x="162675" y="1054725"/>
            <a:ext cx="8818650" cy="119115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2700"/>
              <a:buFont typeface="Arial"/>
              <a:buNone/>
            </a:pPr>
            <a:r>
              <a:rPr b="0" i="0" lang="en" sz="2700" u="none" cap="none" strike="noStrike">
                <a:solidFill>
                  <a:srgbClr val="002368"/>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p:txBody>
      </p:sp>
      <p:sp>
        <p:nvSpPr>
          <p:cNvPr id="1136" name="Google Shape;1136;p119"/>
          <p:cNvSpPr txBox="1"/>
          <p:nvPr/>
        </p:nvSpPr>
        <p:spPr>
          <a:xfrm>
            <a:off x="194967" y="2383114"/>
            <a:ext cx="3086100" cy="88267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1D2260"/>
                </a:solidFill>
                <a:latin typeface="Helvetica Neue"/>
                <a:ea typeface="Helvetica Neue"/>
                <a:cs typeface="Helvetica Neue"/>
                <a:sym typeface="Helvetica Neue"/>
              </a:rPr>
              <a:t>President</a:t>
            </a:r>
            <a:endParaRPr b="0" i="0" sz="1000" u="none" cap="none" strike="noStrike">
              <a:solidFill>
                <a:srgbClr val="1D226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sz="1000">
                <a:solidFill>
                  <a:srgbClr val="1D2260"/>
                </a:solidFill>
                <a:latin typeface="Helvetica Neue"/>
                <a:ea typeface="Helvetica Neue"/>
                <a:cs typeface="Helvetica Neue"/>
                <a:sym typeface="Helvetica Neue"/>
              </a:rPr>
              <a:t>C/Jara</a:t>
            </a:r>
            <a:endParaRPr sz="1000">
              <a:solidFill>
                <a:srgbClr val="1D2260"/>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1000">
                <a:solidFill>
                  <a:srgbClr val="1D2260"/>
                </a:solidFill>
                <a:latin typeface="Helvetica Neue"/>
                <a:ea typeface="Helvetica Neue"/>
                <a:cs typeface="Helvetica Neue"/>
                <a:sym typeface="Helvetica Neue"/>
              </a:rPr>
              <a:t>luis.jara@my.utsa.edu</a:t>
            </a:r>
            <a:endParaRPr sz="1000">
              <a:solidFill>
                <a:srgbClr val="1D2260"/>
              </a:solidFill>
              <a:latin typeface="Helvetica Neue"/>
              <a:ea typeface="Helvetica Neue"/>
              <a:cs typeface="Helvetica Neue"/>
              <a:sym typeface="Helvetica Neue"/>
            </a:endParaRPr>
          </a:p>
        </p:txBody>
      </p:sp>
      <p:sp>
        <p:nvSpPr>
          <p:cNvPr id="1137" name="Google Shape;1137;p119"/>
          <p:cNvSpPr txBox="1"/>
          <p:nvPr/>
        </p:nvSpPr>
        <p:spPr>
          <a:xfrm>
            <a:off x="5885849" y="2385797"/>
            <a:ext cx="2786400" cy="790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1D2260"/>
                </a:solidFill>
                <a:latin typeface="Helvetica Neue"/>
                <a:ea typeface="Helvetica Neue"/>
                <a:cs typeface="Helvetica Neue"/>
                <a:sym typeface="Helvetica Neue"/>
              </a:rPr>
              <a:t>Events</a:t>
            </a:r>
            <a:endParaRPr b="0" i="0" sz="1000" u="none" cap="none" strike="noStrike">
              <a:solidFill>
                <a:srgbClr val="1D226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rPr lang="en" sz="1000">
                <a:solidFill>
                  <a:srgbClr val="1D2260"/>
                </a:solidFill>
                <a:latin typeface="Helvetica Neue"/>
                <a:ea typeface="Helvetica Neue"/>
                <a:cs typeface="Helvetica Neue"/>
                <a:sym typeface="Helvetica Neue"/>
              </a:rPr>
              <a:t>C/Palafox</a:t>
            </a:r>
            <a:endParaRPr sz="1000">
              <a:solidFill>
                <a:srgbClr val="1D226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rPr lang="en" sz="1000">
                <a:solidFill>
                  <a:srgbClr val="1D2260"/>
                </a:solidFill>
                <a:latin typeface="Helvetica Neue"/>
                <a:ea typeface="Helvetica Neue"/>
                <a:cs typeface="Helvetica Neue"/>
                <a:sym typeface="Helvetica Neue"/>
              </a:rPr>
              <a:t>palafox.jazmine@my.utsa.edu</a:t>
            </a:r>
            <a:endParaRPr sz="1000">
              <a:solidFill>
                <a:srgbClr val="1D226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t/>
            </a:r>
            <a:endParaRPr sz="1200">
              <a:solidFill>
                <a:srgbClr val="1D2260"/>
              </a:solidFill>
              <a:latin typeface="Helvetica Neue"/>
              <a:ea typeface="Helvetica Neue"/>
              <a:cs typeface="Helvetica Neue"/>
              <a:sym typeface="Helvetica Neue"/>
            </a:endParaRPr>
          </a:p>
        </p:txBody>
      </p:sp>
      <p:sp>
        <p:nvSpPr>
          <p:cNvPr id="1138" name="Google Shape;1138;p119"/>
          <p:cNvSpPr txBox="1"/>
          <p:nvPr/>
        </p:nvSpPr>
        <p:spPr>
          <a:xfrm>
            <a:off x="3372867" y="2406495"/>
            <a:ext cx="2224350" cy="748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1D2260"/>
                </a:solidFill>
                <a:latin typeface="Helvetica Neue"/>
                <a:ea typeface="Helvetica Neue"/>
                <a:cs typeface="Helvetica Neue"/>
                <a:sym typeface="Helvetica Neue"/>
              </a:rPr>
              <a:t>Vice President </a:t>
            </a:r>
            <a:endParaRPr b="0" i="0" sz="1000" u="none" cap="none" strike="noStrike">
              <a:solidFill>
                <a:srgbClr val="1D226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rPr lang="en" sz="1000">
                <a:solidFill>
                  <a:srgbClr val="1D2260"/>
                </a:solidFill>
                <a:latin typeface="Helvetica Neue"/>
                <a:ea typeface="Helvetica Neue"/>
                <a:cs typeface="Helvetica Neue"/>
                <a:sym typeface="Helvetica Neue"/>
              </a:rPr>
              <a:t>C/Olivares</a:t>
            </a:r>
            <a:endParaRPr sz="1000">
              <a:solidFill>
                <a:srgbClr val="1D226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rPr lang="en" sz="1000">
                <a:solidFill>
                  <a:srgbClr val="1D2260"/>
                </a:solidFill>
                <a:latin typeface="Helvetica Neue"/>
                <a:ea typeface="Helvetica Neue"/>
                <a:cs typeface="Helvetica Neue"/>
                <a:sym typeface="Helvetica Neue"/>
              </a:rPr>
              <a:t>ailana.olivares@my.utsa.edu</a:t>
            </a:r>
            <a:endParaRPr sz="1000">
              <a:solidFill>
                <a:srgbClr val="1D2260"/>
              </a:solidFill>
              <a:latin typeface="Helvetica Neue"/>
              <a:ea typeface="Helvetica Neue"/>
              <a:cs typeface="Helvetica Neue"/>
              <a:sym typeface="Helvetica Neue"/>
            </a:endParaRPr>
          </a:p>
        </p:txBody>
      </p:sp>
      <p:sp>
        <p:nvSpPr>
          <p:cNvPr id="1139" name="Google Shape;1139;p119"/>
          <p:cNvSpPr txBox="1"/>
          <p:nvPr/>
        </p:nvSpPr>
        <p:spPr>
          <a:xfrm>
            <a:off x="625832" y="4266764"/>
            <a:ext cx="2224350" cy="748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en" sz="1000" u="none" cap="none" strike="noStrike">
                <a:solidFill>
                  <a:srgbClr val="1D2260"/>
                </a:solidFill>
                <a:latin typeface="Helvetica Neue"/>
                <a:ea typeface="Helvetica Neue"/>
                <a:cs typeface="Helvetica Neue"/>
                <a:sym typeface="Helvetica Neue"/>
              </a:rPr>
              <a:t>Snack</a:t>
            </a:r>
            <a:endParaRPr b="0" i="0" sz="1000" u="none" cap="none" strike="noStrike">
              <a:solidFill>
                <a:srgbClr val="1D226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rPr lang="en" sz="1000">
                <a:solidFill>
                  <a:srgbClr val="1D2260"/>
                </a:solidFill>
                <a:latin typeface="Helvetica Neue"/>
                <a:ea typeface="Helvetica Neue"/>
                <a:cs typeface="Helvetica Neue"/>
                <a:sym typeface="Helvetica Neue"/>
              </a:rPr>
              <a:t>C/Acevedo</a:t>
            </a:r>
            <a:endParaRPr sz="1000">
              <a:solidFill>
                <a:srgbClr val="1D226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rPr lang="en" sz="1000">
                <a:solidFill>
                  <a:srgbClr val="1D2260"/>
                </a:solidFill>
                <a:latin typeface="Helvetica Neue"/>
                <a:ea typeface="Helvetica Neue"/>
                <a:cs typeface="Helvetica Neue"/>
                <a:sym typeface="Helvetica Neue"/>
              </a:rPr>
              <a:t>nephi.acevedo@my.utsa.edu </a:t>
            </a:r>
            <a:r>
              <a:rPr b="0" i="0" lang="en" sz="1200" u="none" cap="none" strike="noStrike">
                <a:solidFill>
                  <a:srgbClr val="1D2260"/>
                </a:solidFill>
                <a:latin typeface="Helvetica Neue"/>
                <a:ea typeface="Helvetica Neue"/>
                <a:cs typeface="Helvetica Neue"/>
                <a:sym typeface="Helvetica Neue"/>
              </a:rPr>
              <a:t>                                                                    </a:t>
            </a:r>
            <a:endParaRPr b="0" i="0" sz="1200" u="none" cap="none" strike="noStrike">
              <a:solidFill>
                <a:srgbClr val="1D226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1D2260"/>
                </a:solidFill>
                <a:latin typeface="Helvetica Neue"/>
                <a:ea typeface="Helvetica Neue"/>
                <a:cs typeface="Helvetica Neue"/>
                <a:sym typeface="Helvetica Neue"/>
              </a:rPr>
              <a:t>-</a:t>
            </a:r>
            <a:endParaRPr b="0" i="0" sz="1200" u="none" cap="none" strike="noStrike">
              <a:solidFill>
                <a:srgbClr val="1D2260"/>
              </a:solidFill>
              <a:latin typeface="Helvetica Neue"/>
              <a:ea typeface="Helvetica Neue"/>
              <a:cs typeface="Helvetica Neue"/>
              <a:sym typeface="Helvetica Neue"/>
            </a:endParaRPr>
          </a:p>
        </p:txBody>
      </p:sp>
      <p:sp>
        <p:nvSpPr>
          <p:cNvPr id="1140" name="Google Shape;1140;p119"/>
          <p:cNvSpPr txBox="1"/>
          <p:nvPr/>
        </p:nvSpPr>
        <p:spPr>
          <a:xfrm>
            <a:off x="3391950" y="4269075"/>
            <a:ext cx="2328075" cy="588825"/>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 sz="1000" u="none" cap="none" strike="noStrike">
                <a:solidFill>
                  <a:srgbClr val="1D2260"/>
                </a:solidFill>
                <a:latin typeface="Arial"/>
                <a:ea typeface="Arial"/>
                <a:cs typeface="Arial"/>
                <a:sym typeface="Arial"/>
              </a:rPr>
              <a:t>Sales </a:t>
            </a:r>
            <a:endParaRPr b="0" i="0" sz="1000" u="none" cap="none" strike="noStrike">
              <a:solidFill>
                <a:srgbClr val="1D226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sz="1000">
                <a:solidFill>
                  <a:srgbClr val="1D2260"/>
                </a:solidFill>
                <a:latin typeface="Helvetica Neue"/>
                <a:ea typeface="Helvetica Neue"/>
                <a:cs typeface="Helvetica Neue"/>
                <a:sym typeface="Helvetica Neue"/>
              </a:rPr>
              <a:t>C/Schrecker</a:t>
            </a:r>
            <a:endParaRPr sz="1000">
              <a:solidFill>
                <a:srgbClr val="1D2260"/>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1000">
                <a:solidFill>
                  <a:srgbClr val="1D2260"/>
                </a:solidFill>
                <a:latin typeface="Helvetica Neue"/>
                <a:ea typeface="Helvetica Neue"/>
                <a:cs typeface="Helvetica Neue"/>
                <a:sym typeface="Helvetica Neue"/>
              </a:rPr>
              <a:t>shelby.schrecker@my.utsa.edu</a:t>
            </a:r>
            <a:endParaRPr sz="1000">
              <a:solidFill>
                <a:srgbClr val="1D2260"/>
              </a:solidFill>
              <a:latin typeface="Helvetica Neue"/>
              <a:ea typeface="Helvetica Neue"/>
              <a:cs typeface="Helvetica Neue"/>
              <a:sym typeface="Helvetica Neue"/>
            </a:endParaRPr>
          </a:p>
        </p:txBody>
      </p:sp>
      <p:sp>
        <p:nvSpPr>
          <p:cNvPr id="1141" name="Google Shape;1141;p119"/>
          <p:cNvSpPr txBox="1"/>
          <p:nvPr/>
        </p:nvSpPr>
        <p:spPr>
          <a:xfrm>
            <a:off x="6887231" y="4266769"/>
            <a:ext cx="1373625" cy="323325"/>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2368"/>
              </a:solidFill>
              <a:latin typeface="Arial"/>
              <a:ea typeface="Arial"/>
              <a:cs typeface="Arial"/>
              <a:sym typeface="Arial"/>
            </a:endParaRPr>
          </a:p>
        </p:txBody>
      </p:sp>
      <p:sp>
        <p:nvSpPr>
          <p:cNvPr id="1142" name="Google Shape;1142;p119"/>
          <p:cNvSpPr txBox="1"/>
          <p:nvPr/>
        </p:nvSpPr>
        <p:spPr>
          <a:xfrm>
            <a:off x="5689031" y="3477713"/>
            <a:ext cx="4252050" cy="30015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43" name="Google Shape;1143;p119"/>
          <p:cNvSpPr txBox="1"/>
          <p:nvPr/>
        </p:nvSpPr>
        <p:spPr>
          <a:xfrm>
            <a:off x="6068775" y="4256644"/>
            <a:ext cx="2420550" cy="588825"/>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200"/>
              <a:buFont typeface="Arial"/>
              <a:buNone/>
            </a:pPr>
            <a:r>
              <a:rPr b="0" i="0" lang="en" sz="1000" u="none" cap="none" strike="noStrike">
                <a:solidFill>
                  <a:srgbClr val="1D2260"/>
                </a:solidFill>
                <a:latin typeface="Arial"/>
                <a:ea typeface="Arial"/>
                <a:cs typeface="Arial"/>
                <a:sym typeface="Arial"/>
              </a:rPr>
              <a:t>Photographer </a:t>
            </a:r>
            <a:endParaRPr b="0" i="0" sz="1000" u="none" cap="none" strike="noStrike">
              <a:solidFill>
                <a:srgbClr val="1D226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lang="en" sz="1000">
                <a:solidFill>
                  <a:srgbClr val="1D2260"/>
                </a:solidFill>
              </a:rPr>
              <a:t>C/Villamaria</a:t>
            </a:r>
            <a:endParaRPr sz="1000">
              <a:solidFill>
                <a:srgbClr val="1D2260"/>
              </a:solidFill>
            </a:endParaRPr>
          </a:p>
          <a:p>
            <a:pPr indent="0" lvl="0" marL="0" marR="0" rtl="0" algn="ctr">
              <a:lnSpc>
                <a:spcPct val="100000"/>
              </a:lnSpc>
              <a:spcBef>
                <a:spcPts val="0"/>
              </a:spcBef>
              <a:spcAft>
                <a:spcPts val="0"/>
              </a:spcAft>
              <a:buClr>
                <a:srgbClr val="000000"/>
              </a:buClr>
              <a:buSzPts val="1200"/>
              <a:buFont typeface="Arial"/>
              <a:buNone/>
            </a:pPr>
            <a:r>
              <a:rPr lang="en" sz="1000">
                <a:solidFill>
                  <a:srgbClr val="1D2260"/>
                </a:solidFill>
              </a:rPr>
              <a:t>orianne.villamaria@my.utsa.edu</a:t>
            </a:r>
            <a:endParaRPr sz="1000">
              <a:solidFill>
                <a:srgbClr val="1D2260"/>
              </a:solidFill>
            </a:endParaRPr>
          </a:p>
        </p:txBody>
      </p:sp>
      <p:pic>
        <p:nvPicPr>
          <p:cNvPr id="1144" name="Google Shape;1144;p119"/>
          <p:cNvPicPr preferRelativeResize="0"/>
          <p:nvPr/>
        </p:nvPicPr>
        <p:blipFill>
          <a:blip r:embed="rId5">
            <a:alphaModFix/>
          </a:blip>
          <a:stretch>
            <a:fillRect/>
          </a:stretch>
        </p:blipFill>
        <p:spPr>
          <a:xfrm>
            <a:off x="3798234" y="1036669"/>
            <a:ext cx="1373625" cy="1373625"/>
          </a:xfrm>
          <a:prstGeom prst="rect">
            <a:avLst/>
          </a:prstGeom>
          <a:noFill/>
          <a:ln>
            <a:noFill/>
          </a:ln>
        </p:spPr>
      </p:pic>
      <p:pic>
        <p:nvPicPr>
          <p:cNvPr id="1145" name="Google Shape;1145;p119"/>
          <p:cNvPicPr preferRelativeResize="0"/>
          <p:nvPr/>
        </p:nvPicPr>
        <p:blipFill>
          <a:blip r:embed="rId6">
            <a:alphaModFix/>
          </a:blip>
          <a:stretch>
            <a:fillRect/>
          </a:stretch>
        </p:blipFill>
        <p:spPr>
          <a:xfrm>
            <a:off x="6633525" y="1031184"/>
            <a:ext cx="1373625" cy="1373625"/>
          </a:xfrm>
          <a:prstGeom prst="rect">
            <a:avLst/>
          </a:prstGeom>
          <a:noFill/>
          <a:ln>
            <a:noFill/>
          </a:ln>
        </p:spPr>
      </p:pic>
      <p:pic>
        <p:nvPicPr>
          <p:cNvPr id="1146" name="Google Shape;1146;p119"/>
          <p:cNvPicPr preferRelativeResize="0"/>
          <p:nvPr/>
        </p:nvPicPr>
        <p:blipFill>
          <a:blip r:embed="rId7">
            <a:alphaModFix/>
          </a:blip>
          <a:stretch>
            <a:fillRect/>
          </a:stretch>
        </p:blipFill>
        <p:spPr>
          <a:xfrm>
            <a:off x="1051199" y="1054894"/>
            <a:ext cx="1373625" cy="1373625"/>
          </a:xfrm>
          <a:prstGeom prst="rect">
            <a:avLst/>
          </a:prstGeom>
          <a:noFill/>
          <a:ln>
            <a:noFill/>
          </a:ln>
        </p:spPr>
      </p:pic>
      <p:pic>
        <p:nvPicPr>
          <p:cNvPr id="1147" name="Google Shape;1147;p119"/>
          <p:cNvPicPr preferRelativeResize="0"/>
          <p:nvPr/>
        </p:nvPicPr>
        <p:blipFill>
          <a:blip r:embed="rId8">
            <a:alphaModFix/>
          </a:blip>
          <a:stretch>
            <a:fillRect/>
          </a:stretch>
        </p:blipFill>
        <p:spPr>
          <a:xfrm>
            <a:off x="1074684" y="2942409"/>
            <a:ext cx="1326657" cy="1326657"/>
          </a:xfrm>
          <a:prstGeom prst="rect">
            <a:avLst/>
          </a:prstGeom>
          <a:noFill/>
          <a:ln>
            <a:noFill/>
          </a:ln>
        </p:spPr>
      </p:pic>
      <p:pic>
        <p:nvPicPr>
          <p:cNvPr id="1148" name="Google Shape;1148;p119"/>
          <p:cNvPicPr preferRelativeResize="0"/>
          <p:nvPr/>
        </p:nvPicPr>
        <p:blipFill>
          <a:blip r:embed="rId9">
            <a:alphaModFix/>
          </a:blip>
          <a:stretch>
            <a:fillRect/>
          </a:stretch>
        </p:blipFill>
        <p:spPr>
          <a:xfrm>
            <a:off x="3798234" y="2909821"/>
            <a:ext cx="1373625" cy="1373625"/>
          </a:xfrm>
          <a:prstGeom prst="rect">
            <a:avLst/>
          </a:prstGeom>
          <a:noFill/>
          <a:ln>
            <a:noFill/>
          </a:ln>
        </p:spPr>
      </p:pic>
      <p:pic>
        <p:nvPicPr>
          <p:cNvPr id="1149" name="Google Shape;1149;p119"/>
          <p:cNvPicPr preferRelativeResize="0"/>
          <p:nvPr/>
        </p:nvPicPr>
        <p:blipFill>
          <a:blip r:embed="rId10">
            <a:alphaModFix/>
          </a:blip>
          <a:stretch>
            <a:fillRect/>
          </a:stretch>
        </p:blipFill>
        <p:spPr>
          <a:xfrm>
            <a:off x="6633535" y="2899228"/>
            <a:ext cx="1373606" cy="13736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p:nvPr/>
        </p:nvSpPr>
        <p:spPr>
          <a:xfrm flipH="1" rot="10800000">
            <a:off x="1038770" y="3984454"/>
            <a:ext cx="7099200" cy="95625"/>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81" name="Google Shape;381;p56"/>
          <p:cNvSpPr/>
          <p:nvPr/>
        </p:nvSpPr>
        <p:spPr>
          <a:xfrm>
            <a:off x="171450" y="200025"/>
            <a:ext cx="8786925" cy="4729275"/>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82" name="Google Shape;382;p56"/>
          <p:cNvSpPr txBox="1"/>
          <p:nvPr/>
        </p:nvSpPr>
        <p:spPr>
          <a:xfrm>
            <a:off x="1296357" y="4118935"/>
            <a:ext cx="6841800" cy="69255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en" sz="4100" u="none" cap="none" strike="noStrike">
                <a:solidFill>
                  <a:srgbClr val="002060"/>
                </a:solidFill>
                <a:latin typeface="Helvetica Neue"/>
                <a:ea typeface="Helvetica Neue"/>
                <a:cs typeface="Helvetica Neue"/>
                <a:sym typeface="Helvetica Neue"/>
              </a:rPr>
              <a:t>Det 842 – Best in Blue</a:t>
            </a:r>
            <a:endParaRPr b="0" i="0" sz="1100" u="none" cap="none" strike="noStrike">
              <a:solidFill>
                <a:srgbClr val="000000"/>
              </a:solidFill>
              <a:latin typeface="Arial"/>
              <a:ea typeface="Arial"/>
              <a:cs typeface="Arial"/>
              <a:sym typeface="Arial"/>
            </a:endParaRPr>
          </a:p>
        </p:txBody>
      </p:sp>
      <p:sp>
        <p:nvSpPr>
          <p:cNvPr id="383" name="Google Shape;383;p56"/>
          <p:cNvSpPr txBox="1"/>
          <p:nvPr/>
        </p:nvSpPr>
        <p:spPr>
          <a:xfrm>
            <a:off x="2041732" y="3264060"/>
            <a:ext cx="5093325" cy="715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Air Force ROTC Detachment 842</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pic>
        <p:nvPicPr>
          <p:cNvPr id="384" name="Google Shape;384;p56"/>
          <p:cNvPicPr preferRelativeResize="0"/>
          <p:nvPr/>
        </p:nvPicPr>
        <p:blipFill rotWithShape="1">
          <a:blip r:embed="rId3">
            <a:alphaModFix/>
          </a:blip>
          <a:srcRect b="9744" l="0" r="0" t="23463"/>
          <a:stretch/>
        </p:blipFill>
        <p:spPr>
          <a:xfrm>
            <a:off x="1285003" y="317456"/>
            <a:ext cx="6606827" cy="294187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nvSpPr>
        <p:spPr>
          <a:xfrm>
            <a:off x="1864733" y="1440043"/>
            <a:ext cx="5233033" cy="753374"/>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2060"/>
                </a:solidFill>
                <a:latin typeface="Helvetica Neue"/>
                <a:ea typeface="Helvetica Neue"/>
                <a:cs typeface="Helvetica Neue"/>
                <a:sym typeface="Helvetica Neue"/>
              </a:rPr>
              <a:t>Uniform Wear</a:t>
            </a:r>
            <a:endParaRPr b="0" i="0" sz="1100" u="none" cap="none" strike="noStrike">
              <a:solidFill>
                <a:srgbClr val="000000"/>
              </a:solidFill>
              <a:latin typeface="Arial"/>
              <a:ea typeface="Arial"/>
              <a:cs typeface="Arial"/>
              <a:sym typeface="Arial"/>
            </a:endParaRPr>
          </a:p>
        </p:txBody>
      </p:sp>
      <p:sp>
        <p:nvSpPr>
          <p:cNvPr id="390" name="Google Shape;390;p57"/>
          <p:cNvSpPr/>
          <p:nvPr/>
        </p:nvSpPr>
        <p:spPr>
          <a:xfrm flipH="1" rot="10800000">
            <a:off x="1996168" y="2308868"/>
            <a:ext cx="5007341" cy="95726"/>
          </a:xfrm>
          <a:prstGeom prst="rect">
            <a:avLst/>
          </a:prstGeom>
          <a:gradFill>
            <a:gsLst>
              <a:gs pos="0">
                <a:srgbClr val="F57322"/>
              </a:gs>
              <a:gs pos="100000">
                <a:srgbClr val="002060"/>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pic>
        <p:nvPicPr>
          <p:cNvPr id="391" name="Google Shape;391;p57"/>
          <p:cNvPicPr preferRelativeResize="0"/>
          <p:nvPr/>
        </p:nvPicPr>
        <p:blipFill rotWithShape="1">
          <a:blip r:embed="rId3">
            <a:alphaModFix/>
          </a:blip>
          <a:srcRect b="0" l="0" r="0" t="0"/>
          <a:stretch/>
        </p:blipFill>
        <p:spPr>
          <a:xfrm>
            <a:off x="6970514" y="1824581"/>
            <a:ext cx="1987748" cy="1409656"/>
          </a:xfrm>
          <a:prstGeom prst="rect">
            <a:avLst/>
          </a:prstGeom>
          <a:noFill/>
          <a:ln>
            <a:noFill/>
          </a:ln>
        </p:spPr>
      </p:pic>
      <p:sp>
        <p:nvSpPr>
          <p:cNvPr id="392" name="Google Shape;392;p57"/>
          <p:cNvSpPr/>
          <p:nvPr/>
        </p:nvSpPr>
        <p:spPr>
          <a:xfrm>
            <a:off x="171450" y="200025"/>
            <a:ext cx="8786813" cy="4729163"/>
          </a:xfrm>
          <a:prstGeom prst="rect">
            <a:avLst/>
          </a:prstGeom>
          <a:noFill/>
          <a:ln cap="flat" cmpd="sng" w="5715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pic>
        <p:nvPicPr>
          <p:cNvPr id="393" name="Google Shape;393;p57"/>
          <p:cNvPicPr preferRelativeResize="0"/>
          <p:nvPr/>
        </p:nvPicPr>
        <p:blipFill rotWithShape="1">
          <a:blip r:embed="rId4">
            <a:alphaModFix/>
          </a:blip>
          <a:srcRect b="0" l="0" r="0" t="0"/>
          <a:stretch/>
        </p:blipFill>
        <p:spPr>
          <a:xfrm>
            <a:off x="276824" y="1686863"/>
            <a:ext cx="1685092" cy="1685092"/>
          </a:xfrm>
          <a:prstGeom prst="rect">
            <a:avLst/>
          </a:prstGeom>
          <a:noFill/>
          <a:ln>
            <a:noFill/>
          </a:ln>
        </p:spPr>
      </p:pic>
      <p:sp>
        <p:nvSpPr>
          <p:cNvPr id="394" name="Google Shape;394;p57"/>
          <p:cNvSpPr/>
          <p:nvPr/>
        </p:nvSpPr>
        <p:spPr>
          <a:xfrm>
            <a:off x="1892052" y="2773787"/>
            <a:ext cx="5179395" cy="39241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F57322"/>
                </a:solidFill>
                <a:latin typeface="Helvetica Neue"/>
                <a:ea typeface="Helvetica Neue"/>
                <a:cs typeface="Helvetica Neue"/>
                <a:sym typeface="Helvetica Neue"/>
              </a:rPr>
              <a:t>The University of Texas at San Antonio</a:t>
            </a:r>
            <a:endParaRPr b="0" i="0" sz="1100" u="none" cap="none" strike="noStrike">
              <a:solidFill>
                <a:srgbClr val="000000"/>
              </a:solidFill>
              <a:latin typeface="Arial"/>
              <a:ea typeface="Arial"/>
              <a:cs typeface="Arial"/>
              <a:sym typeface="Arial"/>
            </a:endParaRPr>
          </a:p>
        </p:txBody>
      </p:sp>
      <p:sp>
        <p:nvSpPr>
          <p:cNvPr id="395" name="Google Shape;395;p57"/>
          <p:cNvSpPr txBox="1"/>
          <p:nvPr/>
        </p:nvSpPr>
        <p:spPr>
          <a:xfrm>
            <a:off x="2028191" y="2456825"/>
            <a:ext cx="5007341" cy="3924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002060"/>
                </a:solidFill>
                <a:latin typeface="Helvetica Neue"/>
                <a:ea typeface="Helvetica Neue"/>
                <a:cs typeface="Helvetica Neue"/>
                <a:sym typeface="Helvetica Neue"/>
              </a:rPr>
              <a:t>Air Force ROTC Detachment 842</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